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4" r:id="rId2"/>
  </p:sldMasterIdLst>
  <p:notesMasterIdLst>
    <p:notesMasterId r:id="rId17"/>
  </p:notesMasterIdLst>
  <p:sldIdLst>
    <p:sldId id="256" r:id="rId3"/>
    <p:sldId id="264" r:id="rId4"/>
    <p:sldId id="266" r:id="rId5"/>
    <p:sldId id="2147481777" r:id="rId6"/>
    <p:sldId id="277" r:id="rId7"/>
    <p:sldId id="265" r:id="rId8"/>
    <p:sldId id="2147481778" r:id="rId9"/>
    <p:sldId id="276" r:id="rId10"/>
    <p:sldId id="267" r:id="rId11"/>
    <p:sldId id="257" r:id="rId12"/>
    <p:sldId id="269" r:id="rId13"/>
    <p:sldId id="2147481780" r:id="rId14"/>
    <p:sldId id="2147481779" r:id="rId15"/>
    <p:sldId id="27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66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78086-1761-4DB2-AC60-4BD1D9C6580A}" type="datetimeFigureOut">
              <a:rPr lang="en-GB" smtClean="0"/>
              <a:t>27/01/2026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F57BE9-A034-4E98-915C-F406970B3D06}" type="slidenum">
              <a:rPr lang="en-GB" smtClean="0"/>
              <a:t>‹#›</a:t>
            </a:fld>
            <a:endParaRPr lang="en-GB"/>
          </a:p>
        </p:txBody>
      </p:sp>
    </p:spTree>
    <p:extLst>
      <p:ext uri="{BB962C8B-B14F-4D97-AF65-F5344CB8AC3E}">
        <p14:creationId xmlns:p14="http://schemas.microsoft.com/office/powerpoint/2010/main" val="3253533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How the campaign aims to reverse the trend</a:t>
            </a:r>
          </a:p>
          <a:p>
            <a:r>
              <a:rPr lang="en-GB"/>
              <a:t>This campaign responds directly to the current national challenge.</a:t>
            </a:r>
          </a:p>
          <a:p>
            <a:r>
              <a:rPr lang="en-GB"/>
              <a:t>Only 1 in 3 young people aged 8 to 18 read in their free time. </a:t>
            </a:r>
          </a:p>
          <a:p>
            <a:r>
              <a:rPr lang="en-GB"/>
              <a:t>The campaign vision is simple but ambitious. “Go All In” is a year-long national drive to make reading for pleasure visible, valued and embedded in every setting.</a:t>
            </a:r>
          </a:p>
          <a:p>
            <a:r>
              <a:rPr lang="en-GB"/>
              <a:t>The shared goal is for reading to become part of core language, practice and leadership priorities in schools and early years settings. It is not designed as an add-on. It is designed to strengthen and align with existing priorities without adding workload.</a:t>
            </a:r>
          </a:p>
          <a:p>
            <a:r>
              <a:rPr lang="en-GB"/>
              <a:t>Key aims include embedding reading for pleasure in every classroom and early years environment, empowering educators with practical tools and professional learning, widening the definition of reading to include comics, magazines, manga, non-fiction and passion-led texts, and for younger children, strengthening home–school links so families read, talk and sing together.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288734-7289-5040-9FF8-A3B991B4A6E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8952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1/27/2026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1/27/2026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hort Text 1">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F0B1E73-6A3E-42D4-A0E0-CF2108329209}"/>
              </a:ext>
            </a:extLst>
          </p:cNvPr>
          <p:cNvCxnSpPr/>
          <p:nvPr userDrawn="1"/>
        </p:nvCxnSpPr>
        <p:spPr>
          <a:xfrm>
            <a:off x="3078100" y="0"/>
            <a:ext cx="0" cy="686963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Picture Placeholder 13">
            <a:extLst>
              <a:ext uri="{FF2B5EF4-FFF2-40B4-BE49-F238E27FC236}">
                <a16:creationId xmlns:a16="http://schemas.microsoft.com/office/drawing/2014/main" id="{EF070D52-F994-6719-D3F0-4502855D2C36}"/>
              </a:ext>
            </a:extLst>
          </p:cNvPr>
          <p:cNvSpPr>
            <a:spLocks noGrp="1"/>
          </p:cNvSpPr>
          <p:nvPr>
            <p:ph type="pic" sz="quarter" idx="15"/>
          </p:nvPr>
        </p:nvSpPr>
        <p:spPr>
          <a:xfrm>
            <a:off x="5482490" y="4102713"/>
            <a:ext cx="3116324" cy="2344979"/>
          </a:xfrm>
        </p:spPr>
        <p:txBody>
          <a:bodyPr/>
          <a:lstStyle/>
          <a:p>
            <a:endParaRPr lang="en-US"/>
          </a:p>
        </p:txBody>
      </p:sp>
      <p:sp>
        <p:nvSpPr>
          <p:cNvPr id="15" name="Picture Placeholder 13">
            <a:extLst>
              <a:ext uri="{FF2B5EF4-FFF2-40B4-BE49-F238E27FC236}">
                <a16:creationId xmlns:a16="http://schemas.microsoft.com/office/drawing/2014/main" id="{5A38EA81-7CE0-A600-41FF-76C9B313937F}"/>
              </a:ext>
            </a:extLst>
          </p:cNvPr>
          <p:cNvSpPr>
            <a:spLocks noGrp="1"/>
          </p:cNvSpPr>
          <p:nvPr>
            <p:ph type="pic" sz="quarter" idx="16"/>
          </p:nvPr>
        </p:nvSpPr>
        <p:spPr>
          <a:xfrm>
            <a:off x="3734657" y="274146"/>
            <a:ext cx="5561744" cy="3313116"/>
          </a:xfrm>
        </p:spPr>
        <p:txBody>
          <a:bodyPr/>
          <a:lstStyle/>
          <a:p>
            <a:endParaRPr lang="en-US"/>
          </a:p>
        </p:txBody>
      </p:sp>
      <p:sp>
        <p:nvSpPr>
          <p:cNvPr id="17" name="Picture Placeholder 13">
            <a:extLst>
              <a:ext uri="{FF2B5EF4-FFF2-40B4-BE49-F238E27FC236}">
                <a16:creationId xmlns:a16="http://schemas.microsoft.com/office/drawing/2014/main" id="{A7022439-3C4C-58A0-75A9-840E3262028B}"/>
              </a:ext>
            </a:extLst>
          </p:cNvPr>
          <p:cNvSpPr>
            <a:spLocks noGrp="1"/>
          </p:cNvSpPr>
          <p:nvPr>
            <p:ph type="pic" sz="quarter" idx="17"/>
          </p:nvPr>
        </p:nvSpPr>
        <p:spPr>
          <a:xfrm>
            <a:off x="9671538" y="2686660"/>
            <a:ext cx="2121943" cy="2504587"/>
          </a:xfrm>
        </p:spPr>
        <p:txBody>
          <a:bodyPr/>
          <a:lstStyle/>
          <a:p>
            <a:endParaRPr lang="en-US"/>
          </a:p>
        </p:txBody>
      </p:sp>
      <p:sp>
        <p:nvSpPr>
          <p:cNvPr id="8" name="Title 1">
            <a:extLst>
              <a:ext uri="{FF2B5EF4-FFF2-40B4-BE49-F238E27FC236}">
                <a16:creationId xmlns:a16="http://schemas.microsoft.com/office/drawing/2014/main" id="{9DBCE195-F251-D257-2F3F-4240AABCC2A9}"/>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16DE057A-1932-A94F-C3DE-F7F3D24ACF53}"/>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1" name="Text Placeholder 11">
            <a:extLst>
              <a:ext uri="{FF2B5EF4-FFF2-40B4-BE49-F238E27FC236}">
                <a16:creationId xmlns:a16="http://schemas.microsoft.com/office/drawing/2014/main" id="{48B8BE58-E579-3CFB-C25F-A92F1AB8CBC6}"/>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1467960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hort Text 2">
    <p:bg>
      <p:bgPr>
        <a:solidFill>
          <a:schemeClr val="accent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F0B1E73-6A3E-42D4-A0E0-CF2108329209}"/>
              </a:ext>
            </a:extLst>
          </p:cNvPr>
          <p:cNvCxnSpPr/>
          <p:nvPr userDrawn="1"/>
        </p:nvCxnSpPr>
        <p:spPr>
          <a:xfrm>
            <a:off x="3078100" y="-2592"/>
            <a:ext cx="0" cy="686963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3">
            <a:extLst>
              <a:ext uri="{FF2B5EF4-FFF2-40B4-BE49-F238E27FC236}">
                <a16:creationId xmlns:a16="http://schemas.microsoft.com/office/drawing/2014/main" id="{EF070D52-F994-6719-D3F0-4502855D2C36}"/>
              </a:ext>
            </a:extLst>
          </p:cNvPr>
          <p:cNvSpPr>
            <a:spLocks noGrp="1"/>
          </p:cNvSpPr>
          <p:nvPr>
            <p:ph type="pic" sz="quarter" idx="15"/>
          </p:nvPr>
        </p:nvSpPr>
        <p:spPr>
          <a:xfrm>
            <a:off x="5482490" y="4102713"/>
            <a:ext cx="3116324" cy="2344979"/>
          </a:xfrm>
        </p:spPr>
        <p:txBody>
          <a:bodyPr/>
          <a:lstStyle/>
          <a:p>
            <a:endParaRPr lang="en-US"/>
          </a:p>
        </p:txBody>
      </p:sp>
      <p:sp>
        <p:nvSpPr>
          <p:cNvPr id="15" name="Picture Placeholder 13">
            <a:extLst>
              <a:ext uri="{FF2B5EF4-FFF2-40B4-BE49-F238E27FC236}">
                <a16:creationId xmlns:a16="http://schemas.microsoft.com/office/drawing/2014/main" id="{5A38EA81-7CE0-A600-41FF-76C9B313937F}"/>
              </a:ext>
            </a:extLst>
          </p:cNvPr>
          <p:cNvSpPr>
            <a:spLocks noGrp="1"/>
          </p:cNvSpPr>
          <p:nvPr>
            <p:ph type="pic" sz="quarter" idx="16"/>
          </p:nvPr>
        </p:nvSpPr>
        <p:spPr>
          <a:xfrm>
            <a:off x="3734657" y="274146"/>
            <a:ext cx="5561744" cy="3313116"/>
          </a:xfrm>
        </p:spPr>
        <p:txBody>
          <a:bodyPr/>
          <a:lstStyle/>
          <a:p>
            <a:endParaRPr lang="en-US"/>
          </a:p>
        </p:txBody>
      </p:sp>
      <p:sp>
        <p:nvSpPr>
          <p:cNvPr id="17" name="Picture Placeholder 13">
            <a:extLst>
              <a:ext uri="{FF2B5EF4-FFF2-40B4-BE49-F238E27FC236}">
                <a16:creationId xmlns:a16="http://schemas.microsoft.com/office/drawing/2014/main" id="{A7022439-3C4C-58A0-75A9-840E3262028B}"/>
              </a:ext>
            </a:extLst>
          </p:cNvPr>
          <p:cNvSpPr>
            <a:spLocks noGrp="1"/>
          </p:cNvSpPr>
          <p:nvPr>
            <p:ph type="pic" sz="quarter" idx="17"/>
          </p:nvPr>
        </p:nvSpPr>
        <p:spPr>
          <a:xfrm>
            <a:off x="9671538" y="2686660"/>
            <a:ext cx="2121943" cy="2504587"/>
          </a:xfrm>
        </p:spPr>
        <p:txBody>
          <a:bodyPr/>
          <a:lstStyle/>
          <a:p>
            <a:endParaRPr lang="en-US"/>
          </a:p>
        </p:txBody>
      </p:sp>
      <p:sp>
        <p:nvSpPr>
          <p:cNvPr id="8" name="Title 1">
            <a:extLst>
              <a:ext uri="{FF2B5EF4-FFF2-40B4-BE49-F238E27FC236}">
                <a16:creationId xmlns:a16="http://schemas.microsoft.com/office/drawing/2014/main" id="{826FD694-EB41-1734-ED03-FC9F2C60CCB6}"/>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352CCCD8-2CC4-A35F-C624-529D8011210D}"/>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1" name="Text Placeholder 11">
            <a:extLst>
              <a:ext uri="{FF2B5EF4-FFF2-40B4-BE49-F238E27FC236}">
                <a16:creationId xmlns:a16="http://schemas.microsoft.com/office/drawing/2014/main" id="{DEFB8284-FC1B-0209-743E-756B498F11D2}"/>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2161476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hort Text 3">
    <p:bg>
      <p:bgPr>
        <a:solidFill>
          <a:schemeClr val="bg1"/>
        </a:solidFill>
        <a:effectLst/>
      </p:bgPr>
    </p:bg>
    <p:spTree>
      <p:nvGrpSpPr>
        <p:cNvPr id="1" name=""/>
        <p:cNvGrpSpPr/>
        <p:nvPr/>
      </p:nvGrpSpPr>
      <p:grpSpPr>
        <a:xfrm>
          <a:off x="0" y="0"/>
          <a:ext cx="0" cy="0"/>
          <a:chOff x="0" y="0"/>
          <a:chExt cx="0" cy="0"/>
        </a:xfrm>
      </p:grpSpPr>
      <p:sp>
        <p:nvSpPr>
          <p:cNvPr id="13" name="Picture Placeholder 13">
            <a:extLst>
              <a:ext uri="{FF2B5EF4-FFF2-40B4-BE49-F238E27FC236}">
                <a16:creationId xmlns:a16="http://schemas.microsoft.com/office/drawing/2014/main" id="{81D1AC1F-888D-38DE-B572-B0862C6A4E2F}"/>
              </a:ext>
            </a:extLst>
          </p:cNvPr>
          <p:cNvSpPr>
            <a:spLocks noGrp="1"/>
          </p:cNvSpPr>
          <p:nvPr>
            <p:ph type="pic" sz="quarter" idx="15"/>
          </p:nvPr>
        </p:nvSpPr>
        <p:spPr>
          <a:xfrm>
            <a:off x="5482490" y="4102713"/>
            <a:ext cx="3116324" cy="2344979"/>
          </a:xfrm>
        </p:spPr>
        <p:txBody>
          <a:bodyPr/>
          <a:lstStyle/>
          <a:p>
            <a:endParaRPr lang="en-US"/>
          </a:p>
        </p:txBody>
      </p:sp>
      <p:sp>
        <p:nvSpPr>
          <p:cNvPr id="14" name="Picture Placeholder 13">
            <a:extLst>
              <a:ext uri="{FF2B5EF4-FFF2-40B4-BE49-F238E27FC236}">
                <a16:creationId xmlns:a16="http://schemas.microsoft.com/office/drawing/2014/main" id="{3F7C8403-9350-5877-7AC8-33DF66FF7C16}"/>
              </a:ext>
            </a:extLst>
          </p:cNvPr>
          <p:cNvSpPr>
            <a:spLocks noGrp="1"/>
          </p:cNvSpPr>
          <p:nvPr>
            <p:ph type="pic" sz="quarter" idx="16"/>
          </p:nvPr>
        </p:nvSpPr>
        <p:spPr>
          <a:xfrm>
            <a:off x="3734657" y="274146"/>
            <a:ext cx="5561744" cy="3313116"/>
          </a:xfrm>
        </p:spPr>
        <p:txBody>
          <a:bodyPr/>
          <a:lstStyle/>
          <a:p>
            <a:endParaRPr lang="en-US"/>
          </a:p>
        </p:txBody>
      </p:sp>
      <p:sp>
        <p:nvSpPr>
          <p:cNvPr id="15" name="Picture Placeholder 13">
            <a:extLst>
              <a:ext uri="{FF2B5EF4-FFF2-40B4-BE49-F238E27FC236}">
                <a16:creationId xmlns:a16="http://schemas.microsoft.com/office/drawing/2014/main" id="{6AC90936-6E77-BAB7-DFDC-21BFA7A0B5E0}"/>
              </a:ext>
            </a:extLst>
          </p:cNvPr>
          <p:cNvSpPr>
            <a:spLocks noGrp="1"/>
          </p:cNvSpPr>
          <p:nvPr>
            <p:ph type="pic" sz="quarter" idx="17"/>
          </p:nvPr>
        </p:nvSpPr>
        <p:spPr>
          <a:xfrm>
            <a:off x="9671538" y="2686660"/>
            <a:ext cx="2121943" cy="2504587"/>
          </a:xfrm>
        </p:spPr>
        <p:txBody>
          <a:bodyPr/>
          <a:lstStyle/>
          <a:p>
            <a:endParaRPr lang="en-US"/>
          </a:p>
        </p:txBody>
      </p:sp>
      <p:sp>
        <p:nvSpPr>
          <p:cNvPr id="5" name="Title 1">
            <a:extLst>
              <a:ext uri="{FF2B5EF4-FFF2-40B4-BE49-F238E27FC236}">
                <a16:creationId xmlns:a16="http://schemas.microsoft.com/office/drawing/2014/main" id="{02216997-F100-5D8A-C5DB-F39D0BD21A45}"/>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6" name="Text Placeholder 18">
            <a:extLst>
              <a:ext uri="{FF2B5EF4-FFF2-40B4-BE49-F238E27FC236}">
                <a16:creationId xmlns:a16="http://schemas.microsoft.com/office/drawing/2014/main" id="{9ABB6504-715C-24ED-659B-521467371F07}"/>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7" name="Text Placeholder 11">
            <a:extLst>
              <a:ext uri="{FF2B5EF4-FFF2-40B4-BE49-F238E27FC236}">
                <a16:creationId xmlns:a16="http://schemas.microsoft.com/office/drawing/2014/main" id="{3F150E52-493E-146F-6F7C-F4BD39F88C1A}"/>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8" name="Straight Connector 7">
            <a:extLst>
              <a:ext uri="{FF2B5EF4-FFF2-40B4-BE49-F238E27FC236}">
                <a16:creationId xmlns:a16="http://schemas.microsoft.com/office/drawing/2014/main" id="{BD1AC064-2F3A-63C0-8F89-FA5667117376}"/>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1740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hort Text 4">
    <p:bg>
      <p:bgPr>
        <a:solidFill>
          <a:schemeClr val="tx1"/>
        </a:solidFill>
        <a:effectLst/>
      </p:bgPr>
    </p:bg>
    <p:spTree>
      <p:nvGrpSpPr>
        <p:cNvPr id="1" name=""/>
        <p:cNvGrpSpPr/>
        <p:nvPr/>
      </p:nvGrpSpPr>
      <p:grpSpPr>
        <a:xfrm>
          <a:off x="0" y="0"/>
          <a:ext cx="0" cy="0"/>
          <a:chOff x="0" y="0"/>
          <a:chExt cx="0" cy="0"/>
        </a:xfrm>
      </p:grpSpPr>
      <p:sp>
        <p:nvSpPr>
          <p:cNvPr id="13" name="Picture Placeholder 13">
            <a:extLst>
              <a:ext uri="{FF2B5EF4-FFF2-40B4-BE49-F238E27FC236}">
                <a16:creationId xmlns:a16="http://schemas.microsoft.com/office/drawing/2014/main" id="{77E7FD02-57AE-0D76-C81A-B2E5DC3D4553}"/>
              </a:ext>
            </a:extLst>
          </p:cNvPr>
          <p:cNvSpPr>
            <a:spLocks noGrp="1"/>
          </p:cNvSpPr>
          <p:nvPr>
            <p:ph type="pic" sz="quarter" idx="16"/>
          </p:nvPr>
        </p:nvSpPr>
        <p:spPr>
          <a:xfrm>
            <a:off x="3097419" y="0"/>
            <a:ext cx="9145957" cy="6869630"/>
          </a:xfrm>
          <a:solidFill>
            <a:schemeClr val="bg1"/>
          </a:solidFill>
        </p:spPr>
        <p:txBody>
          <a:bodyPr/>
          <a:lstStyle/>
          <a:p>
            <a:endParaRPr lang="en-US"/>
          </a:p>
        </p:txBody>
      </p:sp>
      <p:sp>
        <p:nvSpPr>
          <p:cNvPr id="14" name="Title 1">
            <a:extLst>
              <a:ext uri="{FF2B5EF4-FFF2-40B4-BE49-F238E27FC236}">
                <a16:creationId xmlns:a16="http://schemas.microsoft.com/office/drawing/2014/main" id="{E70E09E1-D63D-09A8-40D9-89A172D088D0}"/>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6" name="Text Placeholder 18">
            <a:extLst>
              <a:ext uri="{FF2B5EF4-FFF2-40B4-BE49-F238E27FC236}">
                <a16:creationId xmlns:a16="http://schemas.microsoft.com/office/drawing/2014/main" id="{B0505AB5-420C-6274-E64D-1C1EB3521C44}"/>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7" name="Text Placeholder 11">
            <a:extLst>
              <a:ext uri="{FF2B5EF4-FFF2-40B4-BE49-F238E27FC236}">
                <a16:creationId xmlns:a16="http://schemas.microsoft.com/office/drawing/2014/main" id="{3CA9D48B-3EA4-4F04-F55B-EB3DD9831E34}"/>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18" name="Straight Connector 17">
            <a:extLst>
              <a:ext uri="{FF2B5EF4-FFF2-40B4-BE49-F238E27FC236}">
                <a16:creationId xmlns:a16="http://schemas.microsoft.com/office/drawing/2014/main" id="{9D0D6D74-CE77-8F04-2BB5-03135CD1C4F4}"/>
              </a:ext>
            </a:extLst>
          </p:cNvPr>
          <p:cNvCxnSpPr/>
          <p:nvPr userDrawn="1"/>
        </p:nvCxnSpPr>
        <p:spPr>
          <a:xfrm>
            <a:off x="3078100" y="-2592"/>
            <a:ext cx="0" cy="686963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2027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hort Text 5">
    <p:bg>
      <p:bgPr>
        <a:solidFill>
          <a:schemeClr val="accent1"/>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558FEFC-F218-4593-BFEB-A6976FF5BAE9}"/>
              </a:ext>
            </a:extLst>
          </p:cNvPr>
          <p:cNvSpPr>
            <a:spLocks noGrp="1"/>
          </p:cNvSpPr>
          <p:nvPr>
            <p:ph type="pic" sz="quarter" idx="16"/>
          </p:nvPr>
        </p:nvSpPr>
        <p:spPr>
          <a:xfrm>
            <a:off x="3091158" y="-11630"/>
            <a:ext cx="9145957" cy="6869630"/>
          </a:xfrm>
          <a:solidFill>
            <a:schemeClr val="bg1"/>
          </a:solidFill>
        </p:spPr>
        <p:txBody>
          <a:bodyPr/>
          <a:lstStyle/>
          <a:p>
            <a:endParaRPr lang="en-US"/>
          </a:p>
        </p:txBody>
      </p:sp>
      <p:sp>
        <p:nvSpPr>
          <p:cNvPr id="15" name="Title 1">
            <a:extLst>
              <a:ext uri="{FF2B5EF4-FFF2-40B4-BE49-F238E27FC236}">
                <a16:creationId xmlns:a16="http://schemas.microsoft.com/office/drawing/2014/main" id="{5B933A67-D9E2-895F-68DB-B9748084F136}"/>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7" name="Text Placeholder 18">
            <a:extLst>
              <a:ext uri="{FF2B5EF4-FFF2-40B4-BE49-F238E27FC236}">
                <a16:creationId xmlns:a16="http://schemas.microsoft.com/office/drawing/2014/main" id="{B63C5EE5-E40F-919E-650E-CBC9D2B1D293}"/>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8" name="Text Placeholder 11">
            <a:extLst>
              <a:ext uri="{FF2B5EF4-FFF2-40B4-BE49-F238E27FC236}">
                <a16:creationId xmlns:a16="http://schemas.microsoft.com/office/drawing/2014/main" id="{74174D61-E9C6-BD19-7EEB-5AF292881893}"/>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19" name="Straight Connector 18">
            <a:extLst>
              <a:ext uri="{FF2B5EF4-FFF2-40B4-BE49-F238E27FC236}">
                <a16:creationId xmlns:a16="http://schemas.microsoft.com/office/drawing/2014/main" id="{A28EB31E-C4E7-C370-133B-6243D289251A}"/>
              </a:ext>
            </a:extLst>
          </p:cNvPr>
          <p:cNvCxnSpPr/>
          <p:nvPr userDrawn="1"/>
        </p:nvCxnSpPr>
        <p:spPr>
          <a:xfrm>
            <a:off x="3078100" y="-2592"/>
            <a:ext cx="0" cy="686963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2460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ort Text 6">
    <p:bg>
      <p:bgPr>
        <a:solidFill>
          <a:schemeClr val="bg1"/>
        </a:solidFill>
        <a:effectLst/>
      </p:bgPr>
    </p:bg>
    <p:spTree>
      <p:nvGrpSpPr>
        <p:cNvPr id="1" name=""/>
        <p:cNvGrpSpPr/>
        <p:nvPr/>
      </p:nvGrpSpPr>
      <p:grpSpPr>
        <a:xfrm>
          <a:off x="0" y="0"/>
          <a:ext cx="0" cy="0"/>
          <a:chOff x="0" y="0"/>
          <a:chExt cx="0" cy="0"/>
        </a:xfrm>
      </p:grpSpPr>
      <p:sp>
        <p:nvSpPr>
          <p:cNvPr id="13" name="Picture Placeholder 13">
            <a:extLst>
              <a:ext uri="{FF2B5EF4-FFF2-40B4-BE49-F238E27FC236}">
                <a16:creationId xmlns:a16="http://schemas.microsoft.com/office/drawing/2014/main" id="{96FB33E7-0AFC-F3B3-DDA4-066BACB0D093}"/>
              </a:ext>
            </a:extLst>
          </p:cNvPr>
          <p:cNvSpPr>
            <a:spLocks noGrp="1"/>
          </p:cNvSpPr>
          <p:nvPr>
            <p:ph type="pic" sz="quarter" idx="16"/>
          </p:nvPr>
        </p:nvSpPr>
        <p:spPr>
          <a:xfrm>
            <a:off x="3091158" y="-11630"/>
            <a:ext cx="9145957" cy="6869630"/>
          </a:xfrm>
          <a:solidFill>
            <a:schemeClr val="bg1"/>
          </a:solidFill>
        </p:spPr>
        <p:txBody>
          <a:bodyPr/>
          <a:lstStyle/>
          <a:p>
            <a:endParaRPr lang="en-US"/>
          </a:p>
        </p:txBody>
      </p:sp>
      <p:sp>
        <p:nvSpPr>
          <p:cNvPr id="14" name="Title 1">
            <a:extLst>
              <a:ext uri="{FF2B5EF4-FFF2-40B4-BE49-F238E27FC236}">
                <a16:creationId xmlns:a16="http://schemas.microsoft.com/office/drawing/2014/main" id="{70024A1F-7C74-F775-C98B-DA8D7C98ACF5}"/>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5" name="Text Placeholder 18">
            <a:extLst>
              <a:ext uri="{FF2B5EF4-FFF2-40B4-BE49-F238E27FC236}">
                <a16:creationId xmlns:a16="http://schemas.microsoft.com/office/drawing/2014/main" id="{D6DDFD5A-3DE7-3C96-39E4-3A3C717FD88D}"/>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6" name="Text Placeholder 11">
            <a:extLst>
              <a:ext uri="{FF2B5EF4-FFF2-40B4-BE49-F238E27FC236}">
                <a16:creationId xmlns:a16="http://schemas.microsoft.com/office/drawing/2014/main" id="{B55E1B9B-B6B2-7E31-9036-502820F69078}"/>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17" name="Straight Connector 16">
            <a:extLst>
              <a:ext uri="{FF2B5EF4-FFF2-40B4-BE49-F238E27FC236}">
                <a16:creationId xmlns:a16="http://schemas.microsoft.com/office/drawing/2014/main" id="{14C3BBBB-7746-4B77-7D84-5DF78153F3DB}"/>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07686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ong Text 1">
    <p:bg>
      <p:bgPr>
        <a:solidFill>
          <a:schemeClr val="tx1"/>
        </a:solidFill>
        <a:effectLst/>
      </p:bgPr>
    </p:bg>
    <p:spTree>
      <p:nvGrpSpPr>
        <p:cNvPr id="1" name=""/>
        <p:cNvGrpSpPr/>
        <p:nvPr/>
      </p:nvGrpSpPr>
      <p:grpSpPr>
        <a:xfrm>
          <a:off x="0" y="0"/>
          <a:ext cx="0" cy="0"/>
          <a:chOff x="0" y="0"/>
          <a:chExt cx="0" cy="0"/>
        </a:xfrm>
      </p:grpSpPr>
      <p:sp>
        <p:nvSpPr>
          <p:cNvPr id="20" name="Picture Placeholder 15">
            <a:extLst>
              <a:ext uri="{FF2B5EF4-FFF2-40B4-BE49-F238E27FC236}">
                <a16:creationId xmlns:a16="http://schemas.microsoft.com/office/drawing/2014/main" id="{1D54A08E-A319-C276-2119-429041224A43}"/>
              </a:ext>
            </a:extLst>
          </p:cNvPr>
          <p:cNvSpPr>
            <a:spLocks noGrp="1"/>
          </p:cNvSpPr>
          <p:nvPr>
            <p:ph type="pic" sz="quarter" idx="15"/>
          </p:nvPr>
        </p:nvSpPr>
        <p:spPr>
          <a:xfrm>
            <a:off x="6084035" y="0"/>
            <a:ext cx="3048000" cy="3429000"/>
          </a:xfrm>
        </p:spPr>
        <p:txBody>
          <a:bodyPr/>
          <a:lstStyle/>
          <a:p>
            <a:endParaRPr lang="en-US"/>
          </a:p>
        </p:txBody>
      </p:sp>
      <p:sp>
        <p:nvSpPr>
          <p:cNvPr id="28" name="Picture Placeholder 15">
            <a:extLst>
              <a:ext uri="{FF2B5EF4-FFF2-40B4-BE49-F238E27FC236}">
                <a16:creationId xmlns:a16="http://schemas.microsoft.com/office/drawing/2014/main" id="{CEDAA375-E000-EC8E-3BCB-48BB66E4ADB7}"/>
              </a:ext>
            </a:extLst>
          </p:cNvPr>
          <p:cNvSpPr>
            <a:spLocks noGrp="1"/>
          </p:cNvSpPr>
          <p:nvPr>
            <p:ph type="pic" sz="quarter" idx="19"/>
          </p:nvPr>
        </p:nvSpPr>
        <p:spPr>
          <a:xfrm>
            <a:off x="9144000" y="0"/>
            <a:ext cx="3048000" cy="3429000"/>
          </a:xfrm>
        </p:spPr>
        <p:txBody>
          <a:bodyPr/>
          <a:lstStyle/>
          <a:p>
            <a:endParaRPr lang="en-US"/>
          </a:p>
        </p:txBody>
      </p:sp>
      <p:sp>
        <p:nvSpPr>
          <p:cNvPr id="29" name="Picture Placeholder 15">
            <a:extLst>
              <a:ext uri="{FF2B5EF4-FFF2-40B4-BE49-F238E27FC236}">
                <a16:creationId xmlns:a16="http://schemas.microsoft.com/office/drawing/2014/main" id="{ED3C1E18-5544-B761-AA5A-CAE6D7E6DB36}"/>
              </a:ext>
            </a:extLst>
          </p:cNvPr>
          <p:cNvSpPr>
            <a:spLocks noGrp="1"/>
          </p:cNvSpPr>
          <p:nvPr>
            <p:ph type="pic" sz="quarter" idx="20"/>
          </p:nvPr>
        </p:nvSpPr>
        <p:spPr>
          <a:xfrm>
            <a:off x="6084034" y="3450923"/>
            <a:ext cx="6107966" cy="3429000"/>
          </a:xfrm>
        </p:spPr>
        <p:txBody>
          <a:bodyPr/>
          <a:lstStyle/>
          <a:p>
            <a:endParaRPr lang="en-US"/>
          </a:p>
        </p:txBody>
      </p:sp>
      <p:sp>
        <p:nvSpPr>
          <p:cNvPr id="30" name="Text Placeholder 11">
            <a:extLst>
              <a:ext uri="{FF2B5EF4-FFF2-40B4-BE49-F238E27FC236}">
                <a16:creationId xmlns:a16="http://schemas.microsoft.com/office/drawing/2014/main" id="{6FBF5023-E1CC-8AC0-2D2E-A8FF29AC66B1}"/>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31" name="Straight Connector 30">
            <a:extLst>
              <a:ext uri="{FF2B5EF4-FFF2-40B4-BE49-F238E27FC236}">
                <a16:creationId xmlns:a16="http://schemas.microsoft.com/office/drawing/2014/main" id="{BA564042-F991-1E2D-4C43-3118BFD08E1D}"/>
              </a:ext>
            </a:extLst>
          </p:cNvPr>
          <p:cNvCxnSpPr/>
          <p:nvPr userDrawn="1"/>
        </p:nvCxnSpPr>
        <p:spPr>
          <a:xfrm>
            <a:off x="6068248" y="-2592"/>
            <a:ext cx="0" cy="686963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5746BB33-7476-088D-3FD4-E1F3DE487227}"/>
              </a:ext>
            </a:extLst>
          </p:cNvPr>
          <p:cNvSpPr>
            <a:spLocks noGrp="1"/>
          </p:cNvSpPr>
          <p:nvPr>
            <p:ph type="title" hasCustomPrompt="1"/>
          </p:nvPr>
        </p:nvSpPr>
        <p:spPr>
          <a:xfrm>
            <a:off x="196400" y="1119615"/>
            <a:ext cx="5130979"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CB9AFC53-ADEB-7FC2-786E-6302BD49ED29}"/>
              </a:ext>
            </a:extLst>
          </p:cNvPr>
          <p:cNvSpPr>
            <a:spLocks noGrp="1"/>
          </p:cNvSpPr>
          <p:nvPr>
            <p:ph type="body" sz="quarter" idx="18" hasCustomPrompt="1"/>
          </p:nvPr>
        </p:nvSpPr>
        <p:spPr>
          <a:xfrm>
            <a:off x="197760" y="1911873"/>
            <a:ext cx="5130981"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1316369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ong Text 2">
    <p:bg>
      <p:bgPr>
        <a:solidFill>
          <a:schemeClr val="accent1"/>
        </a:solidFill>
        <a:effectLst/>
      </p:bgPr>
    </p:bg>
    <p:spTree>
      <p:nvGrpSpPr>
        <p:cNvPr id="1" name=""/>
        <p:cNvGrpSpPr/>
        <p:nvPr/>
      </p:nvGrpSpPr>
      <p:grpSpPr>
        <a:xfrm>
          <a:off x="0" y="0"/>
          <a:ext cx="0" cy="0"/>
          <a:chOff x="0" y="0"/>
          <a:chExt cx="0" cy="0"/>
        </a:xfrm>
      </p:grpSpPr>
      <p:sp>
        <p:nvSpPr>
          <p:cNvPr id="2" name="Picture Placeholder 15">
            <a:extLst>
              <a:ext uri="{FF2B5EF4-FFF2-40B4-BE49-F238E27FC236}">
                <a16:creationId xmlns:a16="http://schemas.microsoft.com/office/drawing/2014/main" id="{E73C7C78-B806-DD94-F6FE-B401DBC8E224}"/>
              </a:ext>
            </a:extLst>
          </p:cNvPr>
          <p:cNvSpPr>
            <a:spLocks noGrp="1"/>
          </p:cNvSpPr>
          <p:nvPr>
            <p:ph type="pic" sz="quarter" idx="15"/>
          </p:nvPr>
        </p:nvSpPr>
        <p:spPr>
          <a:xfrm>
            <a:off x="6084035" y="0"/>
            <a:ext cx="3048000" cy="3429000"/>
          </a:xfrm>
        </p:spPr>
        <p:txBody>
          <a:bodyPr/>
          <a:lstStyle/>
          <a:p>
            <a:endParaRPr lang="en-US"/>
          </a:p>
        </p:txBody>
      </p:sp>
      <p:sp>
        <p:nvSpPr>
          <p:cNvPr id="3" name="Picture Placeholder 15">
            <a:extLst>
              <a:ext uri="{FF2B5EF4-FFF2-40B4-BE49-F238E27FC236}">
                <a16:creationId xmlns:a16="http://schemas.microsoft.com/office/drawing/2014/main" id="{A6C5376E-5F75-282D-5BC5-B1A494EFF0A9}"/>
              </a:ext>
            </a:extLst>
          </p:cNvPr>
          <p:cNvSpPr>
            <a:spLocks noGrp="1"/>
          </p:cNvSpPr>
          <p:nvPr>
            <p:ph type="pic" sz="quarter" idx="19"/>
          </p:nvPr>
        </p:nvSpPr>
        <p:spPr>
          <a:xfrm>
            <a:off x="9144000" y="0"/>
            <a:ext cx="3048000" cy="3429000"/>
          </a:xfrm>
        </p:spPr>
        <p:txBody>
          <a:bodyPr/>
          <a:lstStyle/>
          <a:p>
            <a:endParaRPr lang="en-US"/>
          </a:p>
        </p:txBody>
      </p:sp>
      <p:sp>
        <p:nvSpPr>
          <p:cNvPr id="5" name="Picture Placeholder 15">
            <a:extLst>
              <a:ext uri="{FF2B5EF4-FFF2-40B4-BE49-F238E27FC236}">
                <a16:creationId xmlns:a16="http://schemas.microsoft.com/office/drawing/2014/main" id="{0A0441F5-CF13-4CC8-30B8-6C94AB891C59}"/>
              </a:ext>
            </a:extLst>
          </p:cNvPr>
          <p:cNvSpPr>
            <a:spLocks noGrp="1"/>
          </p:cNvSpPr>
          <p:nvPr>
            <p:ph type="pic" sz="quarter" idx="20"/>
          </p:nvPr>
        </p:nvSpPr>
        <p:spPr>
          <a:xfrm>
            <a:off x="6084034" y="3450923"/>
            <a:ext cx="6107966" cy="3429000"/>
          </a:xfrm>
        </p:spPr>
        <p:txBody>
          <a:bodyPr/>
          <a:lstStyle/>
          <a:p>
            <a:endParaRPr lang="en-US"/>
          </a:p>
        </p:txBody>
      </p:sp>
      <p:sp>
        <p:nvSpPr>
          <p:cNvPr id="6" name="Text Placeholder 11">
            <a:extLst>
              <a:ext uri="{FF2B5EF4-FFF2-40B4-BE49-F238E27FC236}">
                <a16:creationId xmlns:a16="http://schemas.microsoft.com/office/drawing/2014/main" id="{3E517B4C-E18C-013F-30D4-F5AF749510DC}"/>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7" name="Straight Connector 6">
            <a:extLst>
              <a:ext uri="{FF2B5EF4-FFF2-40B4-BE49-F238E27FC236}">
                <a16:creationId xmlns:a16="http://schemas.microsoft.com/office/drawing/2014/main" id="{6505428D-1C8F-6666-CDC8-C89811EF73F4}"/>
              </a:ext>
            </a:extLst>
          </p:cNvPr>
          <p:cNvCxnSpPr/>
          <p:nvPr userDrawn="1"/>
        </p:nvCxnSpPr>
        <p:spPr>
          <a:xfrm>
            <a:off x="6060156" y="-2592"/>
            <a:ext cx="0" cy="686963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BA73C6BD-B982-42CE-41B0-68A018F914F1}"/>
              </a:ext>
            </a:extLst>
          </p:cNvPr>
          <p:cNvSpPr>
            <a:spLocks noGrp="1"/>
          </p:cNvSpPr>
          <p:nvPr>
            <p:ph type="title" hasCustomPrompt="1"/>
          </p:nvPr>
        </p:nvSpPr>
        <p:spPr>
          <a:xfrm>
            <a:off x="196400" y="1119615"/>
            <a:ext cx="5130979"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2" name="Text Placeholder 18">
            <a:extLst>
              <a:ext uri="{FF2B5EF4-FFF2-40B4-BE49-F238E27FC236}">
                <a16:creationId xmlns:a16="http://schemas.microsoft.com/office/drawing/2014/main" id="{2D973FBC-32C6-9C61-513A-5BF094A230F5}"/>
              </a:ext>
            </a:extLst>
          </p:cNvPr>
          <p:cNvSpPr>
            <a:spLocks noGrp="1"/>
          </p:cNvSpPr>
          <p:nvPr>
            <p:ph type="body" sz="quarter" idx="18" hasCustomPrompt="1"/>
          </p:nvPr>
        </p:nvSpPr>
        <p:spPr>
          <a:xfrm>
            <a:off x="197760" y="1911873"/>
            <a:ext cx="5130981"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9254649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ng Text 3">
    <p:bg>
      <p:bgPr>
        <a:solidFill>
          <a:schemeClr val="bg1"/>
        </a:solidFill>
        <a:effectLst/>
      </p:bgPr>
    </p:bg>
    <p:spTree>
      <p:nvGrpSpPr>
        <p:cNvPr id="1" name=""/>
        <p:cNvGrpSpPr/>
        <p:nvPr/>
      </p:nvGrpSpPr>
      <p:grpSpPr>
        <a:xfrm>
          <a:off x="0" y="0"/>
          <a:ext cx="0" cy="0"/>
          <a:chOff x="0" y="0"/>
          <a:chExt cx="0" cy="0"/>
        </a:xfrm>
      </p:grpSpPr>
      <p:sp>
        <p:nvSpPr>
          <p:cNvPr id="2" name="Picture Placeholder 15">
            <a:extLst>
              <a:ext uri="{FF2B5EF4-FFF2-40B4-BE49-F238E27FC236}">
                <a16:creationId xmlns:a16="http://schemas.microsoft.com/office/drawing/2014/main" id="{64123FE4-5CA3-3796-37AF-BF8C12278145}"/>
              </a:ext>
            </a:extLst>
          </p:cNvPr>
          <p:cNvSpPr>
            <a:spLocks noGrp="1"/>
          </p:cNvSpPr>
          <p:nvPr>
            <p:ph type="pic" sz="quarter" idx="15"/>
          </p:nvPr>
        </p:nvSpPr>
        <p:spPr>
          <a:xfrm>
            <a:off x="6084035" y="0"/>
            <a:ext cx="3048000" cy="3429000"/>
          </a:xfrm>
        </p:spPr>
        <p:txBody>
          <a:bodyPr/>
          <a:lstStyle/>
          <a:p>
            <a:endParaRPr lang="en-US"/>
          </a:p>
        </p:txBody>
      </p:sp>
      <p:sp>
        <p:nvSpPr>
          <p:cNvPr id="3" name="Picture Placeholder 15">
            <a:extLst>
              <a:ext uri="{FF2B5EF4-FFF2-40B4-BE49-F238E27FC236}">
                <a16:creationId xmlns:a16="http://schemas.microsoft.com/office/drawing/2014/main" id="{07D6C28D-593B-83C8-E915-E81B034B9971}"/>
              </a:ext>
            </a:extLst>
          </p:cNvPr>
          <p:cNvSpPr>
            <a:spLocks noGrp="1"/>
          </p:cNvSpPr>
          <p:nvPr>
            <p:ph type="pic" sz="quarter" idx="19"/>
          </p:nvPr>
        </p:nvSpPr>
        <p:spPr>
          <a:xfrm>
            <a:off x="9144000" y="0"/>
            <a:ext cx="3048000" cy="3429000"/>
          </a:xfrm>
        </p:spPr>
        <p:txBody>
          <a:bodyPr/>
          <a:lstStyle/>
          <a:p>
            <a:endParaRPr lang="en-US"/>
          </a:p>
        </p:txBody>
      </p:sp>
      <p:sp>
        <p:nvSpPr>
          <p:cNvPr id="5" name="Picture Placeholder 15">
            <a:extLst>
              <a:ext uri="{FF2B5EF4-FFF2-40B4-BE49-F238E27FC236}">
                <a16:creationId xmlns:a16="http://schemas.microsoft.com/office/drawing/2014/main" id="{3F6D858C-6679-F86D-1BA2-599DC8AF9BFF}"/>
              </a:ext>
            </a:extLst>
          </p:cNvPr>
          <p:cNvSpPr>
            <a:spLocks noGrp="1"/>
          </p:cNvSpPr>
          <p:nvPr>
            <p:ph type="pic" sz="quarter" idx="20"/>
          </p:nvPr>
        </p:nvSpPr>
        <p:spPr>
          <a:xfrm>
            <a:off x="6084034" y="3450923"/>
            <a:ext cx="6107966" cy="3429000"/>
          </a:xfrm>
        </p:spPr>
        <p:txBody>
          <a:bodyPr/>
          <a:lstStyle/>
          <a:p>
            <a:endParaRPr lang="en-US"/>
          </a:p>
        </p:txBody>
      </p:sp>
      <p:sp>
        <p:nvSpPr>
          <p:cNvPr id="6" name="Text Placeholder 11">
            <a:extLst>
              <a:ext uri="{FF2B5EF4-FFF2-40B4-BE49-F238E27FC236}">
                <a16:creationId xmlns:a16="http://schemas.microsoft.com/office/drawing/2014/main" id="{F7B0E3B3-23F9-71D1-9C2C-370B98A49C31}"/>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7" name="Straight Connector 6">
            <a:extLst>
              <a:ext uri="{FF2B5EF4-FFF2-40B4-BE49-F238E27FC236}">
                <a16:creationId xmlns:a16="http://schemas.microsoft.com/office/drawing/2014/main" id="{A7BE68D1-57C2-4822-0193-876AF475908C}"/>
              </a:ext>
            </a:extLst>
          </p:cNvPr>
          <p:cNvCxnSpPr/>
          <p:nvPr userDrawn="1"/>
        </p:nvCxnSpPr>
        <p:spPr>
          <a:xfrm>
            <a:off x="6068248"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8A41B56-DA6C-183B-31BA-4ACD6B205922}"/>
              </a:ext>
            </a:extLst>
          </p:cNvPr>
          <p:cNvSpPr>
            <a:spLocks noGrp="1"/>
          </p:cNvSpPr>
          <p:nvPr>
            <p:ph type="title" hasCustomPrompt="1"/>
          </p:nvPr>
        </p:nvSpPr>
        <p:spPr>
          <a:xfrm>
            <a:off x="196400" y="1119615"/>
            <a:ext cx="5130979"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2" name="Text Placeholder 18">
            <a:extLst>
              <a:ext uri="{FF2B5EF4-FFF2-40B4-BE49-F238E27FC236}">
                <a16:creationId xmlns:a16="http://schemas.microsoft.com/office/drawing/2014/main" id="{8B4F117B-1733-68B8-F1F3-DAEEFEBB5C47}"/>
              </a:ext>
            </a:extLst>
          </p:cNvPr>
          <p:cNvSpPr>
            <a:spLocks noGrp="1"/>
          </p:cNvSpPr>
          <p:nvPr>
            <p:ph type="body" sz="quarter" idx="18" hasCustomPrompt="1"/>
          </p:nvPr>
        </p:nvSpPr>
        <p:spPr>
          <a:xfrm>
            <a:off x="197760" y="1911873"/>
            <a:ext cx="5130981"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2906521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ong Text 4">
    <p:bg>
      <p:bgPr>
        <a:solidFill>
          <a:schemeClr val="tx1"/>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EC076D3C-0EC6-1DBA-E8F6-68C0E093FEFA}"/>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9" name="Straight Connector 8">
            <a:extLst>
              <a:ext uri="{FF2B5EF4-FFF2-40B4-BE49-F238E27FC236}">
                <a16:creationId xmlns:a16="http://schemas.microsoft.com/office/drawing/2014/main" id="{516C3F92-AE6B-E3BE-2F56-20CD3D4E60D3}"/>
              </a:ext>
            </a:extLst>
          </p:cNvPr>
          <p:cNvCxnSpPr/>
          <p:nvPr userDrawn="1"/>
        </p:nvCxnSpPr>
        <p:spPr>
          <a:xfrm>
            <a:off x="6068248" y="-2592"/>
            <a:ext cx="0" cy="686963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Title 1">
            <a:extLst>
              <a:ext uri="{FF2B5EF4-FFF2-40B4-BE49-F238E27FC236}">
                <a16:creationId xmlns:a16="http://schemas.microsoft.com/office/drawing/2014/main" id="{2553AC40-F7DA-4903-0AAD-3EA3C09A7415}"/>
              </a:ext>
            </a:extLst>
          </p:cNvPr>
          <p:cNvSpPr>
            <a:spLocks noGrp="1"/>
          </p:cNvSpPr>
          <p:nvPr>
            <p:ph type="title" hasCustomPrompt="1"/>
          </p:nvPr>
        </p:nvSpPr>
        <p:spPr>
          <a:xfrm>
            <a:off x="196400" y="1119615"/>
            <a:ext cx="5130979"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1" name="Text Placeholder 18">
            <a:extLst>
              <a:ext uri="{FF2B5EF4-FFF2-40B4-BE49-F238E27FC236}">
                <a16:creationId xmlns:a16="http://schemas.microsoft.com/office/drawing/2014/main" id="{20EC461E-B635-1948-E28E-BAC49B9D682B}"/>
              </a:ext>
            </a:extLst>
          </p:cNvPr>
          <p:cNvSpPr>
            <a:spLocks noGrp="1"/>
          </p:cNvSpPr>
          <p:nvPr>
            <p:ph type="body" sz="quarter" idx="18" hasCustomPrompt="1"/>
          </p:nvPr>
        </p:nvSpPr>
        <p:spPr>
          <a:xfrm>
            <a:off x="197760" y="1911873"/>
            <a:ext cx="5130981"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3" name="Picture Placeholder 13">
            <a:extLst>
              <a:ext uri="{FF2B5EF4-FFF2-40B4-BE49-F238E27FC236}">
                <a16:creationId xmlns:a16="http://schemas.microsoft.com/office/drawing/2014/main" id="{9719B1E1-0EF6-46BC-1237-16AB2BC3A1A4}"/>
              </a:ext>
            </a:extLst>
          </p:cNvPr>
          <p:cNvSpPr>
            <a:spLocks noGrp="1"/>
          </p:cNvSpPr>
          <p:nvPr>
            <p:ph type="pic" sz="quarter" idx="16"/>
          </p:nvPr>
        </p:nvSpPr>
        <p:spPr>
          <a:xfrm>
            <a:off x="6066887" y="1830"/>
            <a:ext cx="6125113" cy="6865208"/>
          </a:xfrm>
          <a:solidFill>
            <a:schemeClr val="bg1"/>
          </a:solidFill>
        </p:spPr>
        <p:txBody>
          <a:bodyPr/>
          <a:lstStyle/>
          <a:p>
            <a:endParaRPr lang="en-US"/>
          </a:p>
        </p:txBody>
      </p:sp>
    </p:spTree>
    <p:extLst>
      <p:ext uri="{BB962C8B-B14F-4D97-AF65-F5344CB8AC3E}">
        <p14:creationId xmlns:p14="http://schemas.microsoft.com/office/powerpoint/2010/main" val="13539479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ong Text 5">
    <p:bg>
      <p:bgPr>
        <a:solidFill>
          <a:schemeClr val="accent1"/>
        </a:solidFill>
        <a:effectLst/>
      </p:bgPr>
    </p:bg>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2F9DFDA5-8E35-8C1A-F206-8D5C89E8C6DB}"/>
              </a:ext>
            </a:extLst>
          </p:cNvPr>
          <p:cNvSpPr>
            <a:spLocks noGrp="1"/>
          </p:cNvSpPr>
          <p:nvPr>
            <p:ph type="pic" sz="quarter" idx="16"/>
          </p:nvPr>
        </p:nvSpPr>
        <p:spPr>
          <a:xfrm>
            <a:off x="6066887" y="1830"/>
            <a:ext cx="6125113" cy="6865208"/>
          </a:xfrm>
          <a:solidFill>
            <a:schemeClr val="bg1"/>
          </a:solidFill>
        </p:spPr>
        <p:txBody>
          <a:bodyPr/>
          <a:lstStyle/>
          <a:p>
            <a:endParaRPr lang="en-US"/>
          </a:p>
        </p:txBody>
      </p:sp>
      <p:sp>
        <p:nvSpPr>
          <p:cNvPr id="3" name="Text Placeholder 11">
            <a:extLst>
              <a:ext uri="{FF2B5EF4-FFF2-40B4-BE49-F238E27FC236}">
                <a16:creationId xmlns:a16="http://schemas.microsoft.com/office/drawing/2014/main" id="{09668B69-8A74-25D8-1160-2578C9C6013E}"/>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4" name="Straight Connector 3">
            <a:extLst>
              <a:ext uri="{FF2B5EF4-FFF2-40B4-BE49-F238E27FC236}">
                <a16:creationId xmlns:a16="http://schemas.microsoft.com/office/drawing/2014/main" id="{C21B530C-2F79-4423-ADC2-90E15E29EE55}"/>
              </a:ext>
            </a:extLst>
          </p:cNvPr>
          <p:cNvCxnSpPr/>
          <p:nvPr userDrawn="1"/>
        </p:nvCxnSpPr>
        <p:spPr>
          <a:xfrm>
            <a:off x="6060156" y="-2592"/>
            <a:ext cx="0" cy="686963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A24318CE-FE44-22AB-EBB7-83CB2682DB14}"/>
              </a:ext>
            </a:extLst>
          </p:cNvPr>
          <p:cNvSpPr>
            <a:spLocks noGrp="1"/>
          </p:cNvSpPr>
          <p:nvPr>
            <p:ph type="title" hasCustomPrompt="1"/>
          </p:nvPr>
        </p:nvSpPr>
        <p:spPr>
          <a:xfrm>
            <a:off x="196400" y="1119615"/>
            <a:ext cx="5130979"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6" name="Text Placeholder 18">
            <a:extLst>
              <a:ext uri="{FF2B5EF4-FFF2-40B4-BE49-F238E27FC236}">
                <a16:creationId xmlns:a16="http://schemas.microsoft.com/office/drawing/2014/main" id="{A9F0D448-E4FB-651E-DB40-5A91E141B3AF}"/>
              </a:ext>
            </a:extLst>
          </p:cNvPr>
          <p:cNvSpPr>
            <a:spLocks noGrp="1"/>
          </p:cNvSpPr>
          <p:nvPr>
            <p:ph type="body" sz="quarter" idx="18" hasCustomPrompt="1"/>
          </p:nvPr>
        </p:nvSpPr>
        <p:spPr>
          <a:xfrm>
            <a:off x="197760" y="1911873"/>
            <a:ext cx="5130981"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3630445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ng Text 6">
    <p:bg>
      <p:bgPr>
        <a:solidFill>
          <a:schemeClr val="bg1"/>
        </a:solidFill>
        <a:effectLst/>
      </p:bgPr>
    </p:bg>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204CC58E-C454-D5A7-DD2F-7DCEB9AEE3AD}"/>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cxnSp>
        <p:nvCxnSpPr>
          <p:cNvPr id="5" name="Straight Connector 4">
            <a:extLst>
              <a:ext uri="{FF2B5EF4-FFF2-40B4-BE49-F238E27FC236}">
                <a16:creationId xmlns:a16="http://schemas.microsoft.com/office/drawing/2014/main" id="{6FF2BB38-F064-C9BE-F92A-28BD5F124A6F}"/>
              </a:ext>
            </a:extLst>
          </p:cNvPr>
          <p:cNvCxnSpPr/>
          <p:nvPr userDrawn="1"/>
        </p:nvCxnSpPr>
        <p:spPr>
          <a:xfrm>
            <a:off x="6068248"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54532191-86F3-8DE4-48F9-8AED45285D70}"/>
              </a:ext>
            </a:extLst>
          </p:cNvPr>
          <p:cNvSpPr>
            <a:spLocks noGrp="1"/>
          </p:cNvSpPr>
          <p:nvPr>
            <p:ph type="title" hasCustomPrompt="1"/>
          </p:nvPr>
        </p:nvSpPr>
        <p:spPr>
          <a:xfrm>
            <a:off x="196400" y="1119615"/>
            <a:ext cx="5130979"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8" name="Text Placeholder 18">
            <a:extLst>
              <a:ext uri="{FF2B5EF4-FFF2-40B4-BE49-F238E27FC236}">
                <a16:creationId xmlns:a16="http://schemas.microsoft.com/office/drawing/2014/main" id="{A2B7C9DB-8507-B4CD-4ECA-9AFB7370EB1B}"/>
              </a:ext>
            </a:extLst>
          </p:cNvPr>
          <p:cNvSpPr>
            <a:spLocks noGrp="1"/>
          </p:cNvSpPr>
          <p:nvPr>
            <p:ph type="body" sz="quarter" idx="18" hasCustomPrompt="1"/>
          </p:nvPr>
        </p:nvSpPr>
        <p:spPr>
          <a:xfrm>
            <a:off x="197760" y="1911873"/>
            <a:ext cx="5130981"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2" name="Picture Placeholder 13">
            <a:extLst>
              <a:ext uri="{FF2B5EF4-FFF2-40B4-BE49-F238E27FC236}">
                <a16:creationId xmlns:a16="http://schemas.microsoft.com/office/drawing/2014/main" id="{58000B75-F6F4-2A07-BBD1-339E453FF617}"/>
              </a:ext>
            </a:extLst>
          </p:cNvPr>
          <p:cNvSpPr>
            <a:spLocks noGrp="1"/>
          </p:cNvSpPr>
          <p:nvPr>
            <p:ph type="pic" sz="quarter" idx="16"/>
          </p:nvPr>
        </p:nvSpPr>
        <p:spPr>
          <a:xfrm>
            <a:off x="6066887" y="1830"/>
            <a:ext cx="6125113" cy="6865208"/>
          </a:xfrm>
          <a:solidFill>
            <a:schemeClr val="bg1"/>
          </a:solidFill>
        </p:spPr>
        <p:txBody>
          <a:bodyPr/>
          <a:lstStyle/>
          <a:p>
            <a:endParaRPr lang="en-US"/>
          </a:p>
        </p:txBody>
      </p:sp>
    </p:spTree>
    <p:extLst>
      <p:ext uri="{BB962C8B-B14F-4D97-AF65-F5344CB8AC3E}">
        <p14:creationId xmlns:p14="http://schemas.microsoft.com/office/powerpoint/2010/main" val="2465305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plit content 1">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1875224-B999-0C68-704C-E3B97EADFE5B}"/>
              </a:ext>
            </a:extLst>
          </p:cNvPr>
          <p:cNvSpPr/>
          <p:nvPr userDrawn="1"/>
        </p:nvSpPr>
        <p:spPr>
          <a:xfrm>
            <a:off x="0" y="-2592"/>
            <a:ext cx="7685314" cy="686963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52073DC-543A-EC41-6EF7-20119D4EE04E}"/>
              </a:ext>
            </a:extLst>
          </p:cNvPr>
          <p:cNvCxnSpPr>
            <a:cxnSpLocks/>
          </p:cNvCxnSpPr>
          <p:nvPr userDrawn="1"/>
        </p:nvCxnSpPr>
        <p:spPr>
          <a:xfrm>
            <a:off x="3078100" y="-2592"/>
            <a:ext cx="0" cy="686963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22" name="Content Placeholder 21">
            <a:extLst>
              <a:ext uri="{FF2B5EF4-FFF2-40B4-BE49-F238E27FC236}">
                <a16:creationId xmlns:a16="http://schemas.microsoft.com/office/drawing/2014/main" id="{E5E1D197-78E9-8A3E-D9E3-B170BDB4CF25}"/>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2" name="Content Placeholder 21">
            <a:extLst>
              <a:ext uri="{FF2B5EF4-FFF2-40B4-BE49-F238E27FC236}">
                <a16:creationId xmlns:a16="http://schemas.microsoft.com/office/drawing/2014/main" id="{78093A63-BB04-5F44-F0AB-85F9913A36BD}"/>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6" name="Title 1">
            <a:extLst>
              <a:ext uri="{FF2B5EF4-FFF2-40B4-BE49-F238E27FC236}">
                <a16:creationId xmlns:a16="http://schemas.microsoft.com/office/drawing/2014/main" id="{28F18FBC-DF98-4758-C08F-37EF19469D66}"/>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7" name="Text Placeholder 18">
            <a:extLst>
              <a:ext uri="{FF2B5EF4-FFF2-40B4-BE49-F238E27FC236}">
                <a16:creationId xmlns:a16="http://schemas.microsoft.com/office/drawing/2014/main" id="{5185860C-8070-DFC9-E5E7-61133A67004E}"/>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8" name="Text Placeholder 11">
            <a:extLst>
              <a:ext uri="{FF2B5EF4-FFF2-40B4-BE49-F238E27FC236}">
                <a16:creationId xmlns:a16="http://schemas.microsoft.com/office/drawing/2014/main" id="{DFC7F106-40AB-46A7-D599-F33DDFF5A7B6}"/>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22501915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plit content 2a">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0C3D1-9351-EC4C-1829-D470C40FC992}"/>
              </a:ext>
            </a:extLst>
          </p:cNvPr>
          <p:cNvSpPr/>
          <p:nvPr userDrawn="1"/>
        </p:nvSpPr>
        <p:spPr>
          <a:xfrm>
            <a:off x="3118603" y="0"/>
            <a:ext cx="9073397" cy="686963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52073DC-543A-EC41-6EF7-20119D4EE04E}"/>
              </a:ext>
            </a:extLst>
          </p:cNvPr>
          <p:cNvCxnSpPr/>
          <p:nvPr userDrawn="1"/>
        </p:nvCxnSpPr>
        <p:spPr>
          <a:xfrm>
            <a:off x="3078100" y="-2592"/>
            <a:ext cx="0" cy="6869630"/>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9392192-BCA9-EE2C-B390-FD554F0E4CE3}"/>
              </a:ext>
            </a:extLst>
          </p:cNvPr>
          <p:cNvCxnSpPr>
            <a:cxnSpLocks/>
          </p:cNvCxnSpPr>
          <p:nvPr userDrawn="1"/>
        </p:nvCxnSpPr>
        <p:spPr>
          <a:xfrm>
            <a:off x="3078100" y="-2592"/>
            <a:ext cx="0" cy="686963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17" name="Content Placeholder 21">
            <a:extLst>
              <a:ext uri="{FF2B5EF4-FFF2-40B4-BE49-F238E27FC236}">
                <a16:creationId xmlns:a16="http://schemas.microsoft.com/office/drawing/2014/main" id="{08B459F5-55C7-C188-6605-317479E64747}"/>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8" name="Content Placeholder 21">
            <a:extLst>
              <a:ext uri="{FF2B5EF4-FFF2-40B4-BE49-F238E27FC236}">
                <a16:creationId xmlns:a16="http://schemas.microsoft.com/office/drawing/2014/main" id="{1B74EFA4-5C80-EC87-9884-E6AF61548458}"/>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9" name="Title 1">
            <a:extLst>
              <a:ext uri="{FF2B5EF4-FFF2-40B4-BE49-F238E27FC236}">
                <a16:creationId xmlns:a16="http://schemas.microsoft.com/office/drawing/2014/main" id="{1CBBDDF1-8D37-991E-3E9E-94B26538F2A3}"/>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20" name="Text Placeholder 18">
            <a:extLst>
              <a:ext uri="{FF2B5EF4-FFF2-40B4-BE49-F238E27FC236}">
                <a16:creationId xmlns:a16="http://schemas.microsoft.com/office/drawing/2014/main" id="{9E65A354-4868-584A-7DA3-17CAA9A1F7C3}"/>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21" name="Text Placeholder 11">
            <a:extLst>
              <a:ext uri="{FF2B5EF4-FFF2-40B4-BE49-F238E27FC236}">
                <a16:creationId xmlns:a16="http://schemas.microsoft.com/office/drawing/2014/main" id="{9F48100B-ECF4-20F7-BCA1-BCA147FB1880}"/>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2150790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plit content 3">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C52073DC-543A-EC41-6EF7-20119D4EE04E}"/>
              </a:ext>
            </a:extLst>
          </p:cNvPr>
          <p:cNvCxnSpPr/>
          <p:nvPr userDrawn="1"/>
        </p:nvCxnSpPr>
        <p:spPr>
          <a:xfrm>
            <a:off x="3078100" y="-2592"/>
            <a:ext cx="0" cy="686963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31875224-B999-0C68-704C-E3B97EADFE5B}"/>
              </a:ext>
            </a:extLst>
          </p:cNvPr>
          <p:cNvSpPr/>
          <p:nvPr userDrawn="1"/>
        </p:nvSpPr>
        <p:spPr>
          <a:xfrm>
            <a:off x="3078100" y="-2592"/>
            <a:ext cx="4607214" cy="686963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1">
            <a:extLst>
              <a:ext uri="{FF2B5EF4-FFF2-40B4-BE49-F238E27FC236}">
                <a16:creationId xmlns:a16="http://schemas.microsoft.com/office/drawing/2014/main" id="{C88EC496-7378-2C55-BC3D-A9D9CFFACA4D}"/>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3" name="Content Placeholder 21">
            <a:extLst>
              <a:ext uri="{FF2B5EF4-FFF2-40B4-BE49-F238E27FC236}">
                <a16:creationId xmlns:a16="http://schemas.microsoft.com/office/drawing/2014/main" id="{0C0B8124-F32C-FBDD-E7E0-819C07EC2063}"/>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4" name="Title 1">
            <a:extLst>
              <a:ext uri="{FF2B5EF4-FFF2-40B4-BE49-F238E27FC236}">
                <a16:creationId xmlns:a16="http://schemas.microsoft.com/office/drawing/2014/main" id="{F2A936BC-8389-C839-7803-40812AF8DF4C}"/>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5" name="Text Placeholder 18">
            <a:extLst>
              <a:ext uri="{FF2B5EF4-FFF2-40B4-BE49-F238E27FC236}">
                <a16:creationId xmlns:a16="http://schemas.microsoft.com/office/drawing/2014/main" id="{7BA539CB-1DCF-6C75-90EF-8B10BA352C90}"/>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6" name="Text Placeholder 11">
            <a:extLst>
              <a:ext uri="{FF2B5EF4-FFF2-40B4-BE49-F238E27FC236}">
                <a16:creationId xmlns:a16="http://schemas.microsoft.com/office/drawing/2014/main" id="{FCE5CD1E-E6A3-1F76-202F-63AC9728320A}"/>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10852737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plit content 4">
    <p:bg>
      <p:bgPr>
        <a:solidFill>
          <a:srgbClr val="7473FE"/>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4051E-E7C9-894A-1B0F-39B70DEA1078}"/>
              </a:ext>
            </a:extLst>
          </p:cNvPr>
          <p:cNvSpPr/>
          <p:nvPr userDrawn="1"/>
        </p:nvSpPr>
        <p:spPr>
          <a:xfrm>
            <a:off x="0" y="-2592"/>
            <a:ext cx="7685314" cy="6869630"/>
          </a:xfrm>
          <a:prstGeom prst="rect">
            <a:avLst/>
          </a:prstGeom>
          <a:solidFill>
            <a:srgbClr val="C9C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A6396E0D-E97B-4D07-16C2-0B3DB1EE5078}"/>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Content Placeholder 21">
            <a:extLst>
              <a:ext uri="{FF2B5EF4-FFF2-40B4-BE49-F238E27FC236}">
                <a16:creationId xmlns:a16="http://schemas.microsoft.com/office/drawing/2014/main" id="{9458B780-663B-4520-B1C5-7A9FDBA6B7CB}"/>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3" name="Content Placeholder 21">
            <a:extLst>
              <a:ext uri="{FF2B5EF4-FFF2-40B4-BE49-F238E27FC236}">
                <a16:creationId xmlns:a16="http://schemas.microsoft.com/office/drawing/2014/main" id="{94C4D61C-5D70-E132-D6BC-5E4524782982}"/>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4" name="Title 1">
            <a:extLst>
              <a:ext uri="{FF2B5EF4-FFF2-40B4-BE49-F238E27FC236}">
                <a16:creationId xmlns:a16="http://schemas.microsoft.com/office/drawing/2014/main" id="{7A1E5C53-B1F2-DDC0-965A-A3F85B3FF077}"/>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5" name="Text Placeholder 18">
            <a:extLst>
              <a:ext uri="{FF2B5EF4-FFF2-40B4-BE49-F238E27FC236}">
                <a16:creationId xmlns:a16="http://schemas.microsoft.com/office/drawing/2014/main" id="{51CD9A11-93D9-F5A0-16F7-B428F469FB4F}"/>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7" name="Text Placeholder 11">
            <a:extLst>
              <a:ext uri="{FF2B5EF4-FFF2-40B4-BE49-F238E27FC236}">
                <a16:creationId xmlns:a16="http://schemas.microsoft.com/office/drawing/2014/main" id="{20D5EA71-A387-1659-7026-9E2B2E409DBE}"/>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9861633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lit content 5">
    <p:bg>
      <p:bgPr>
        <a:solidFill>
          <a:srgbClr val="5846E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0C3D1-9351-EC4C-1829-D470C40FC992}"/>
              </a:ext>
            </a:extLst>
          </p:cNvPr>
          <p:cNvSpPr/>
          <p:nvPr userDrawn="1"/>
        </p:nvSpPr>
        <p:spPr>
          <a:xfrm>
            <a:off x="3090132" y="-2592"/>
            <a:ext cx="9101868" cy="6869630"/>
          </a:xfrm>
          <a:prstGeom prst="rect">
            <a:avLst/>
          </a:prstGeom>
          <a:solidFill>
            <a:srgbClr val="C9C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52073DC-543A-EC41-6EF7-20119D4EE04E}"/>
              </a:ext>
            </a:extLst>
          </p:cNvPr>
          <p:cNvCxnSpPr/>
          <p:nvPr userDrawn="1"/>
        </p:nvCxnSpPr>
        <p:spPr>
          <a:xfrm>
            <a:off x="3084069" y="0"/>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Content Placeholder 21">
            <a:extLst>
              <a:ext uri="{FF2B5EF4-FFF2-40B4-BE49-F238E27FC236}">
                <a16:creationId xmlns:a16="http://schemas.microsoft.com/office/drawing/2014/main" id="{644E5524-3088-CE9F-A31B-49E6D83440AA}"/>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4" name="Content Placeholder 21">
            <a:extLst>
              <a:ext uri="{FF2B5EF4-FFF2-40B4-BE49-F238E27FC236}">
                <a16:creationId xmlns:a16="http://schemas.microsoft.com/office/drawing/2014/main" id="{9C9E507F-0910-553E-0168-9243DDBB9F6D}"/>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7" name="Title 1">
            <a:extLst>
              <a:ext uri="{FF2B5EF4-FFF2-40B4-BE49-F238E27FC236}">
                <a16:creationId xmlns:a16="http://schemas.microsoft.com/office/drawing/2014/main" id="{2C7AAA99-7DCF-B13F-3808-7DAB205FE012}"/>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A42E2C79-77CF-591A-EAC3-AD669C44899A}"/>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1" name="Text Placeholder 11">
            <a:extLst>
              <a:ext uri="{FF2B5EF4-FFF2-40B4-BE49-F238E27FC236}">
                <a16:creationId xmlns:a16="http://schemas.microsoft.com/office/drawing/2014/main" id="{206D033B-A972-0CB3-EDF6-D3ECEE12ACC0}"/>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31056120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plit content 6">
    <p:bg>
      <p:bgPr>
        <a:solidFill>
          <a:srgbClr val="C9C3FF"/>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C52073DC-543A-EC41-6EF7-20119D4EE04E}"/>
              </a:ext>
            </a:extLst>
          </p:cNvPr>
          <p:cNvCxnSpPr/>
          <p:nvPr userDrawn="1"/>
        </p:nvCxnSpPr>
        <p:spPr>
          <a:xfrm>
            <a:off x="3063352"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31875224-B999-0C68-704C-E3B97EADFE5B}"/>
              </a:ext>
            </a:extLst>
          </p:cNvPr>
          <p:cNvSpPr/>
          <p:nvPr userDrawn="1"/>
        </p:nvSpPr>
        <p:spPr>
          <a:xfrm>
            <a:off x="3071120" y="-5815"/>
            <a:ext cx="4607214" cy="6869630"/>
          </a:xfrm>
          <a:prstGeom prst="rect">
            <a:avLst/>
          </a:prstGeom>
          <a:solidFill>
            <a:srgbClr val="7473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Content Placeholder 21">
            <a:extLst>
              <a:ext uri="{FF2B5EF4-FFF2-40B4-BE49-F238E27FC236}">
                <a16:creationId xmlns:a16="http://schemas.microsoft.com/office/drawing/2014/main" id="{1EDC4305-DCCD-D490-B438-12A757BA0C6A}"/>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6" name="Content Placeholder 21">
            <a:extLst>
              <a:ext uri="{FF2B5EF4-FFF2-40B4-BE49-F238E27FC236}">
                <a16:creationId xmlns:a16="http://schemas.microsoft.com/office/drawing/2014/main" id="{471564D3-65AD-376C-0E29-91698A85F350}"/>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7" name="Title 1">
            <a:extLst>
              <a:ext uri="{FF2B5EF4-FFF2-40B4-BE49-F238E27FC236}">
                <a16:creationId xmlns:a16="http://schemas.microsoft.com/office/drawing/2014/main" id="{35EA2675-F64D-D4AC-50DC-D5E0BE263227}"/>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8" name="Text Placeholder 18">
            <a:extLst>
              <a:ext uri="{FF2B5EF4-FFF2-40B4-BE49-F238E27FC236}">
                <a16:creationId xmlns:a16="http://schemas.microsoft.com/office/drawing/2014/main" id="{63B7013A-30E8-6E85-D92E-E774C24FCC9E}"/>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9" name="Text Placeholder 11">
            <a:extLst>
              <a:ext uri="{FF2B5EF4-FFF2-40B4-BE49-F238E27FC236}">
                <a16:creationId xmlns:a16="http://schemas.microsoft.com/office/drawing/2014/main" id="{5CC98D18-34EA-45B3-F7AB-75A54F820668}"/>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3767234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plit content 7">
    <p:bg>
      <p:bgPr>
        <a:solidFill>
          <a:schemeClr val="accent5"/>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4051E-E7C9-894A-1B0F-39B70DEA1078}"/>
              </a:ext>
            </a:extLst>
          </p:cNvPr>
          <p:cNvSpPr/>
          <p:nvPr userDrawn="1"/>
        </p:nvSpPr>
        <p:spPr>
          <a:xfrm>
            <a:off x="0" y="-2592"/>
            <a:ext cx="7685314" cy="6869630"/>
          </a:xfrm>
          <a:prstGeom prst="rect">
            <a:avLst/>
          </a:prstGeom>
          <a:solidFill>
            <a:srgbClr val="FFC7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50DFC12-BFC5-6AD0-0282-B87DB567A0D8}"/>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Content Placeholder 21">
            <a:extLst>
              <a:ext uri="{FF2B5EF4-FFF2-40B4-BE49-F238E27FC236}">
                <a16:creationId xmlns:a16="http://schemas.microsoft.com/office/drawing/2014/main" id="{DD9F7789-AD81-DBDA-879A-4C26DC6F0158}"/>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9" name="Content Placeholder 21">
            <a:extLst>
              <a:ext uri="{FF2B5EF4-FFF2-40B4-BE49-F238E27FC236}">
                <a16:creationId xmlns:a16="http://schemas.microsoft.com/office/drawing/2014/main" id="{C52AB90A-0B11-8775-AA34-0BBDADEC23CD}"/>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0" name="Title 1">
            <a:extLst>
              <a:ext uri="{FF2B5EF4-FFF2-40B4-BE49-F238E27FC236}">
                <a16:creationId xmlns:a16="http://schemas.microsoft.com/office/drawing/2014/main" id="{698452F2-793A-1BE2-6FCC-479C537485AA}"/>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1" name="Text Placeholder 18">
            <a:extLst>
              <a:ext uri="{FF2B5EF4-FFF2-40B4-BE49-F238E27FC236}">
                <a16:creationId xmlns:a16="http://schemas.microsoft.com/office/drawing/2014/main" id="{0EAF9E34-2C16-CB3D-6765-BDB77EF03FDF}"/>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3" name="Text Placeholder 11">
            <a:extLst>
              <a:ext uri="{FF2B5EF4-FFF2-40B4-BE49-F238E27FC236}">
                <a16:creationId xmlns:a16="http://schemas.microsoft.com/office/drawing/2014/main" id="{CA44054F-C0FA-F327-6596-9429EF7AE194}"/>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11204085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plit content 8">
    <p:bg>
      <p:bgPr>
        <a:solidFill>
          <a:schemeClr val="accent5"/>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0C3D1-9351-EC4C-1829-D470C40FC992}"/>
              </a:ext>
            </a:extLst>
          </p:cNvPr>
          <p:cNvSpPr/>
          <p:nvPr userDrawn="1"/>
        </p:nvSpPr>
        <p:spPr>
          <a:xfrm>
            <a:off x="3090132" y="-2592"/>
            <a:ext cx="9101868" cy="6869630"/>
          </a:xfrm>
          <a:prstGeom prst="rect">
            <a:avLst/>
          </a:prstGeom>
          <a:solidFill>
            <a:srgbClr val="FFC7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E1B7D06-3AB8-DE38-22B1-850EDC391B86}"/>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Content Placeholder 21">
            <a:extLst>
              <a:ext uri="{FF2B5EF4-FFF2-40B4-BE49-F238E27FC236}">
                <a16:creationId xmlns:a16="http://schemas.microsoft.com/office/drawing/2014/main" id="{F16D6157-9196-9405-21A0-E544C077969F}"/>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1" name="Content Placeholder 21">
            <a:extLst>
              <a:ext uri="{FF2B5EF4-FFF2-40B4-BE49-F238E27FC236}">
                <a16:creationId xmlns:a16="http://schemas.microsoft.com/office/drawing/2014/main" id="{791E48BA-3A5E-307C-0C07-234ACE508CCE}"/>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3" name="Title 1">
            <a:extLst>
              <a:ext uri="{FF2B5EF4-FFF2-40B4-BE49-F238E27FC236}">
                <a16:creationId xmlns:a16="http://schemas.microsoft.com/office/drawing/2014/main" id="{945DD148-3339-4063-38B9-362C4BAF078C}"/>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4" name="Text Placeholder 18">
            <a:extLst>
              <a:ext uri="{FF2B5EF4-FFF2-40B4-BE49-F238E27FC236}">
                <a16:creationId xmlns:a16="http://schemas.microsoft.com/office/drawing/2014/main" id="{1872F098-1E8B-6A2F-E754-FA4670B724CB}"/>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5" name="Text Placeholder 11">
            <a:extLst>
              <a:ext uri="{FF2B5EF4-FFF2-40B4-BE49-F238E27FC236}">
                <a16:creationId xmlns:a16="http://schemas.microsoft.com/office/drawing/2014/main" id="{17D50F4C-A140-8A64-3142-14C2A44B6B12}"/>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687416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plit content 9">
    <p:bg>
      <p:bgPr>
        <a:solidFill>
          <a:srgbClr val="FFC7EB"/>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1875224-B999-0C68-704C-E3B97EADFE5B}"/>
              </a:ext>
            </a:extLst>
          </p:cNvPr>
          <p:cNvSpPr/>
          <p:nvPr userDrawn="1"/>
        </p:nvSpPr>
        <p:spPr>
          <a:xfrm>
            <a:off x="3071120" y="-5815"/>
            <a:ext cx="4607214" cy="686963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B2A29244-ADE8-FB6E-2676-2E784A8583CA}"/>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Content Placeholder 21">
            <a:extLst>
              <a:ext uri="{FF2B5EF4-FFF2-40B4-BE49-F238E27FC236}">
                <a16:creationId xmlns:a16="http://schemas.microsoft.com/office/drawing/2014/main" id="{F39D4FB0-EA21-7E7B-8657-ED1FCFC05F32}"/>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8" name="Content Placeholder 21">
            <a:extLst>
              <a:ext uri="{FF2B5EF4-FFF2-40B4-BE49-F238E27FC236}">
                <a16:creationId xmlns:a16="http://schemas.microsoft.com/office/drawing/2014/main" id="{5506CB7B-BD56-0015-201B-F05B20843530}"/>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9" name="Title 1">
            <a:extLst>
              <a:ext uri="{FF2B5EF4-FFF2-40B4-BE49-F238E27FC236}">
                <a16:creationId xmlns:a16="http://schemas.microsoft.com/office/drawing/2014/main" id="{94D1AC79-CEAA-CD73-72C4-C9C4B409B49E}"/>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1DC6E92F-F6BF-42E4-EB74-8AD540D39332}"/>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1" name="Text Placeholder 11">
            <a:extLst>
              <a:ext uri="{FF2B5EF4-FFF2-40B4-BE49-F238E27FC236}">
                <a16:creationId xmlns:a16="http://schemas.microsoft.com/office/drawing/2014/main" id="{61FEB953-AA0A-3D91-8C3C-8FAD38880211}"/>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2836210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plit content 10">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4051E-E7C9-894A-1B0F-39B70DEA1078}"/>
              </a:ext>
            </a:extLst>
          </p:cNvPr>
          <p:cNvSpPr/>
          <p:nvPr userDrawn="1"/>
        </p:nvSpPr>
        <p:spPr>
          <a:xfrm>
            <a:off x="0" y="-2592"/>
            <a:ext cx="7685314" cy="6869630"/>
          </a:xfrm>
          <a:prstGeom prst="rect">
            <a:avLst/>
          </a:prstGeom>
          <a:solidFill>
            <a:srgbClr val="8AEC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14C23D15-08BE-3DD9-5B68-F0BE0BCEEE52}"/>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Content Placeholder 21">
            <a:extLst>
              <a:ext uri="{FF2B5EF4-FFF2-40B4-BE49-F238E27FC236}">
                <a16:creationId xmlns:a16="http://schemas.microsoft.com/office/drawing/2014/main" id="{E2BCE819-717B-0C78-A988-B6DDC8E25811}"/>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9" name="Content Placeholder 21">
            <a:extLst>
              <a:ext uri="{FF2B5EF4-FFF2-40B4-BE49-F238E27FC236}">
                <a16:creationId xmlns:a16="http://schemas.microsoft.com/office/drawing/2014/main" id="{BEAA820A-111E-E249-3D8F-EBDF3F0FCE16}"/>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0" name="Title 1">
            <a:extLst>
              <a:ext uri="{FF2B5EF4-FFF2-40B4-BE49-F238E27FC236}">
                <a16:creationId xmlns:a16="http://schemas.microsoft.com/office/drawing/2014/main" id="{25D5F5AC-79C1-7CF1-BF6E-B277FA4C1548}"/>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1" name="Text Placeholder 18">
            <a:extLst>
              <a:ext uri="{FF2B5EF4-FFF2-40B4-BE49-F238E27FC236}">
                <a16:creationId xmlns:a16="http://schemas.microsoft.com/office/drawing/2014/main" id="{9121E655-374C-EBC4-1C17-0DB756830F64}"/>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3" name="Text Placeholder 11">
            <a:extLst>
              <a:ext uri="{FF2B5EF4-FFF2-40B4-BE49-F238E27FC236}">
                <a16:creationId xmlns:a16="http://schemas.microsoft.com/office/drawing/2014/main" id="{88A76B35-F2B9-1FC4-2C76-0F1ABD0282F4}"/>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8053555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plit content 11">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0C3D1-9351-EC4C-1829-D470C40FC992}"/>
              </a:ext>
            </a:extLst>
          </p:cNvPr>
          <p:cNvSpPr/>
          <p:nvPr userDrawn="1"/>
        </p:nvSpPr>
        <p:spPr>
          <a:xfrm>
            <a:off x="3090132" y="-2592"/>
            <a:ext cx="9101868" cy="6869630"/>
          </a:xfrm>
          <a:prstGeom prst="rect">
            <a:avLst/>
          </a:prstGeom>
          <a:solidFill>
            <a:srgbClr val="8AEC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7BC24A8-F04F-6AEC-0B4C-8C8867C87C04}"/>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Content Placeholder 21">
            <a:extLst>
              <a:ext uri="{FF2B5EF4-FFF2-40B4-BE49-F238E27FC236}">
                <a16:creationId xmlns:a16="http://schemas.microsoft.com/office/drawing/2014/main" id="{2F1E55BC-EFC5-A142-2F20-23C545D070A3}"/>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1" name="Content Placeholder 21">
            <a:extLst>
              <a:ext uri="{FF2B5EF4-FFF2-40B4-BE49-F238E27FC236}">
                <a16:creationId xmlns:a16="http://schemas.microsoft.com/office/drawing/2014/main" id="{304939F6-B89C-E4C7-6887-13F031664B8A}"/>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3" name="Title 1">
            <a:extLst>
              <a:ext uri="{FF2B5EF4-FFF2-40B4-BE49-F238E27FC236}">
                <a16:creationId xmlns:a16="http://schemas.microsoft.com/office/drawing/2014/main" id="{70B185D0-15E3-D66B-FA78-7D0CB8551CE4}"/>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4" name="Text Placeholder 18">
            <a:extLst>
              <a:ext uri="{FF2B5EF4-FFF2-40B4-BE49-F238E27FC236}">
                <a16:creationId xmlns:a16="http://schemas.microsoft.com/office/drawing/2014/main" id="{A3EBFB0E-701C-504A-D616-DC550F99646F}"/>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5" name="Text Placeholder 11">
            <a:extLst>
              <a:ext uri="{FF2B5EF4-FFF2-40B4-BE49-F238E27FC236}">
                <a16:creationId xmlns:a16="http://schemas.microsoft.com/office/drawing/2014/main" id="{001DBCD5-130D-581A-0103-0286E14D6FE5}"/>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29394094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plit content 12">
    <p:bg>
      <p:bgPr>
        <a:solidFill>
          <a:srgbClr val="8AECF0"/>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1875224-B999-0C68-704C-E3B97EADFE5B}"/>
              </a:ext>
            </a:extLst>
          </p:cNvPr>
          <p:cNvSpPr/>
          <p:nvPr userDrawn="1"/>
        </p:nvSpPr>
        <p:spPr>
          <a:xfrm>
            <a:off x="3071120" y="-5815"/>
            <a:ext cx="4607214" cy="686963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8A7FF637-44FF-0763-AF8B-CD23F1023921}"/>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Content Placeholder 21">
            <a:extLst>
              <a:ext uri="{FF2B5EF4-FFF2-40B4-BE49-F238E27FC236}">
                <a16:creationId xmlns:a16="http://schemas.microsoft.com/office/drawing/2014/main" id="{CA2C63C3-E99D-ED11-AE1F-3598A56E2777}"/>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8" name="Content Placeholder 21">
            <a:extLst>
              <a:ext uri="{FF2B5EF4-FFF2-40B4-BE49-F238E27FC236}">
                <a16:creationId xmlns:a16="http://schemas.microsoft.com/office/drawing/2014/main" id="{02921E41-CAE2-BF90-8E6E-7C62C58B7B1B}"/>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9" name="Title 1">
            <a:extLst>
              <a:ext uri="{FF2B5EF4-FFF2-40B4-BE49-F238E27FC236}">
                <a16:creationId xmlns:a16="http://schemas.microsoft.com/office/drawing/2014/main" id="{553DB11A-8855-8DC8-BBB2-1DB21D7C7774}"/>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B04A31D6-C161-AA83-F673-F3CA2B1D7079}"/>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1" name="Text Placeholder 11">
            <a:extLst>
              <a:ext uri="{FF2B5EF4-FFF2-40B4-BE49-F238E27FC236}">
                <a16:creationId xmlns:a16="http://schemas.microsoft.com/office/drawing/2014/main" id="{6D5DBD17-9B3F-D8EC-7B82-2EC9CDDB2E1C}"/>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20907221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plit content 13">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4051E-E7C9-894A-1B0F-39B70DEA1078}"/>
              </a:ext>
            </a:extLst>
          </p:cNvPr>
          <p:cNvSpPr/>
          <p:nvPr userDrawn="1"/>
        </p:nvSpPr>
        <p:spPr>
          <a:xfrm>
            <a:off x="0" y="-2592"/>
            <a:ext cx="7685314" cy="6869630"/>
          </a:xfrm>
          <a:prstGeom prst="rect">
            <a:avLst/>
          </a:prstGeom>
          <a:solidFill>
            <a:srgbClr val="A3F6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C3A06415-454B-5283-75EC-FE21AFD440FD}"/>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Content Placeholder 21">
            <a:extLst>
              <a:ext uri="{FF2B5EF4-FFF2-40B4-BE49-F238E27FC236}">
                <a16:creationId xmlns:a16="http://schemas.microsoft.com/office/drawing/2014/main" id="{251D8C97-F760-FC36-A2FC-966DF9493F03}"/>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9" name="Content Placeholder 21">
            <a:extLst>
              <a:ext uri="{FF2B5EF4-FFF2-40B4-BE49-F238E27FC236}">
                <a16:creationId xmlns:a16="http://schemas.microsoft.com/office/drawing/2014/main" id="{D11A397C-AAAC-2DC9-0384-8C628D1D9805}"/>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0" name="Title 1">
            <a:extLst>
              <a:ext uri="{FF2B5EF4-FFF2-40B4-BE49-F238E27FC236}">
                <a16:creationId xmlns:a16="http://schemas.microsoft.com/office/drawing/2014/main" id="{9EB62852-5159-6F1B-DDAC-CFC03655E40D}"/>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1" name="Text Placeholder 18">
            <a:extLst>
              <a:ext uri="{FF2B5EF4-FFF2-40B4-BE49-F238E27FC236}">
                <a16:creationId xmlns:a16="http://schemas.microsoft.com/office/drawing/2014/main" id="{8C08A3E5-BA8E-1239-09A7-B2E8CD55C0F7}"/>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3" name="Text Placeholder 11">
            <a:extLst>
              <a:ext uri="{FF2B5EF4-FFF2-40B4-BE49-F238E27FC236}">
                <a16:creationId xmlns:a16="http://schemas.microsoft.com/office/drawing/2014/main" id="{0C1FBA49-384D-7D45-DA3F-5D6C069DE581}"/>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34007450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plit content 1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0C3D1-9351-EC4C-1829-D470C40FC992}"/>
              </a:ext>
            </a:extLst>
          </p:cNvPr>
          <p:cNvSpPr/>
          <p:nvPr userDrawn="1"/>
        </p:nvSpPr>
        <p:spPr>
          <a:xfrm>
            <a:off x="3090132" y="-2592"/>
            <a:ext cx="9101868" cy="6869630"/>
          </a:xfrm>
          <a:prstGeom prst="rect">
            <a:avLst/>
          </a:prstGeom>
          <a:solidFill>
            <a:srgbClr val="A3F6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a:extLst>
              <a:ext uri="{FF2B5EF4-FFF2-40B4-BE49-F238E27FC236}">
                <a16:creationId xmlns:a16="http://schemas.microsoft.com/office/drawing/2014/main" id="{72BB2514-604D-F223-3C06-B2864B3B8100}"/>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Content Placeholder 21">
            <a:extLst>
              <a:ext uri="{FF2B5EF4-FFF2-40B4-BE49-F238E27FC236}">
                <a16:creationId xmlns:a16="http://schemas.microsoft.com/office/drawing/2014/main" id="{7C6EC77E-2F07-8F5F-8C78-CC358066EECC}"/>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0" name="Content Placeholder 21">
            <a:extLst>
              <a:ext uri="{FF2B5EF4-FFF2-40B4-BE49-F238E27FC236}">
                <a16:creationId xmlns:a16="http://schemas.microsoft.com/office/drawing/2014/main" id="{5485B2F1-0186-2DD4-9137-2BD88E089699}"/>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1" name="Title 1">
            <a:extLst>
              <a:ext uri="{FF2B5EF4-FFF2-40B4-BE49-F238E27FC236}">
                <a16:creationId xmlns:a16="http://schemas.microsoft.com/office/drawing/2014/main" id="{6A908046-DECC-DFE8-5520-6C0C0ECF1BC3}"/>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bg1"/>
                </a:solidFill>
                <a:latin typeface="Clash Display Medium" pitchFamily="2" charset="0"/>
              </a:defRPr>
            </a:lvl1pPr>
          </a:lstStyle>
          <a:p>
            <a:r>
              <a:rPr lang="en-GB"/>
              <a:t>Add title here</a:t>
            </a:r>
            <a:endParaRPr lang="en-US"/>
          </a:p>
        </p:txBody>
      </p:sp>
      <p:sp>
        <p:nvSpPr>
          <p:cNvPr id="13" name="Text Placeholder 18">
            <a:extLst>
              <a:ext uri="{FF2B5EF4-FFF2-40B4-BE49-F238E27FC236}">
                <a16:creationId xmlns:a16="http://schemas.microsoft.com/office/drawing/2014/main" id="{88205C9E-A192-CE66-6069-9629BD5F59F5}"/>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4" name="Text Placeholder 11">
            <a:extLst>
              <a:ext uri="{FF2B5EF4-FFF2-40B4-BE49-F238E27FC236}">
                <a16:creationId xmlns:a16="http://schemas.microsoft.com/office/drawing/2014/main" id="{97A69208-2524-7BA0-156D-B1CDC15F7EEB}"/>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bg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37980733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plit content 15">
    <p:bg>
      <p:bgPr>
        <a:solidFill>
          <a:srgbClr val="A3F6CE"/>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1875224-B999-0C68-704C-E3B97EADFE5B}"/>
              </a:ext>
            </a:extLst>
          </p:cNvPr>
          <p:cNvSpPr/>
          <p:nvPr userDrawn="1"/>
        </p:nvSpPr>
        <p:spPr>
          <a:xfrm>
            <a:off x="3071120" y="-5815"/>
            <a:ext cx="4607214" cy="686963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297D25A-2858-516F-1ED4-6ADBE33F2F27}"/>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Content Placeholder 21">
            <a:extLst>
              <a:ext uri="{FF2B5EF4-FFF2-40B4-BE49-F238E27FC236}">
                <a16:creationId xmlns:a16="http://schemas.microsoft.com/office/drawing/2014/main" id="{035461B8-C8AB-64A8-85B8-C64237C7D917}"/>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8" name="Content Placeholder 21">
            <a:extLst>
              <a:ext uri="{FF2B5EF4-FFF2-40B4-BE49-F238E27FC236}">
                <a16:creationId xmlns:a16="http://schemas.microsoft.com/office/drawing/2014/main" id="{09EAC41A-552D-A432-3BBA-5BE50221882A}"/>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9" name="Title 1">
            <a:extLst>
              <a:ext uri="{FF2B5EF4-FFF2-40B4-BE49-F238E27FC236}">
                <a16:creationId xmlns:a16="http://schemas.microsoft.com/office/drawing/2014/main" id="{F25E9038-6593-C4E4-3E60-D00E84CE2CB5}"/>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F334848E-9C62-BC83-8FAA-CE55654C77D8}"/>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1" name="Text Placeholder 11">
            <a:extLst>
              <a:ext uri="{FF2B5EF4-FFF2-40B4-BE49-F238E27FC236}">
                <a16:creationId xmlns:a16="http://schemas.microsoft.com/office/drawing/2014/main" id="{9605E7DA-9678-0742-A7DC-25C0A8394F4B}"/>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38523200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plit content 16">
    <p:bg>
      <p:bgPr>
        <a:solidFill>
          <a:schemeClr val="accent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BBD93A6-91FB-AD71-7291-F9E166C54CBC}"/>
              </a:ext>
            </a:extLst>
          </p:cNvPr>
          <p:cNvSpPr/>
          <p:nvPr userDrawn="1"/>
        </p:nvSpPr>
        <p:spPr>
          <a:xfrm>
            <a:off x="0" y="-2592"/>
            <a:ext cx="7685314" cy="6869630"/>
          </a:xfrm>
          <a:prstGeom prst="rect">
            <a:avLst/>
          </a:prstGeom>
          <a:solidFill>
            <a:srgbClr val="FFE9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D2EDD6F-5213-5205-03EB-9160C84F84F1}"/>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Content Placeholder 21">
            <a:extLst>
              <a:ext uri="{FF2B5EF4-FFF2-40B4-BE49-F238E27FC236}">
                <a16:creationId xmlns:a16="http://schemas.microsoft.com/office/drawing/2014/main" id="{4FE8D494-4A01-0CAD-11A6-78036E7B2793}"/>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6" name="Content Placeholder 21">
            <a:extLst>
              <a:ext uri="{FF2B5EF4-FFF2-40B4-BE49-F238E27FC236}">
                <a16:creationId xmlns:a16="http://schemas.microsoft.com/office/drawing/2014/main" id="{1414AA03-B76F-A5DF-4244-AC643F416850}"/>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7" name="Title 1">
            <a:extLst>
              <a:ext uri="{FF2B5EF4-FFF2-40B4-BE49-F238E27FC236}">
                <a16:creationId xmlns:a16="http://schemas.microsoft.com/office/drawing/2014/main" id="{CE790DB1-F28B-A866-F73A-065DB2C15D21}"/>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8" name="Text Placeholder 18">
            <a:extLst>
              <a:ext uri="{FF2B5EF4-FFF2-40B4-BE49-F238E27FC236}">
                <a16:creationId xmlns:a16="http://schemas.microsoft.com/office/drawing/2014/main" id="{8DDDF7D7-D182-E26E-9013-A45A6FA4A1E4}"/>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9" name="Text Placeholder 11">
            <a:extLst>
              <a:ext uri="{FF2B5EF4-FFF2-40B4-BE49-F238E27FC236}">
                <a16:creationId xmlns:a16="http://schemas.microsoft.com/office/drawing/2014/main" id="{EE241EE7-CB3C-DDF4-EA76-7A1F5F6B2181}"/>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15837154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plit content 17">
    <p:bg>
      <p:bgPr>
        <a:solidFill>
          <a:schemeClr val="accent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0C3D1-9351-EC4C-1829-D470C40FC992}"/>
              </a:ext>
            </a:extLst>
          </p:cNvPr>
          <p:cNvSpPr/>
          <p:nvPr userDrawn="1"/>
        </p:nvSpPr>
        <p:spPr>
          <a:xfrm>
            <a:off x="3090132" y="-2592"/>
            <a:ext cx="9101868" cy="6869630"/>
          </a:xfrm>
          <a:prstGeom prst="rect">
            <a:avLst/>
          </a:prstGeom>
          <a:solidFill>
            <a:srgbClr val="FFE9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 name="Straight Connector 5">
            <a:extLst>
              <a:ext uri="{FF2B5EF4-FFF2-40B4-BE49-F238E27FC236}">
                <a16:creationId xmlns:a16="http://schemas.microsoft.com/office/drawing/2014/main" id="{BFECD61B-36DA-FE5B-7BFA-4E603B641583}"/>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Content Placeholder 21">
            <a:extLst>
              <a:ext uri="{FF2B5EF4-FFF2-40B4-BE49-F238E27FC236}">
                <a16:creationId xmlns:a16="http://schemas.microsoft.com/office/drawing/2014/main" id="{70829981-A341-1A06-1825-B9A420064C97}"/>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1" name="Content Placeholder 21">
            <a:extLst>
              <a:ext uri="{FF2B5EF4-FFF2-40B4-BE49-F238E27FC236}">
                <a16:creationId xmlns:a16="http://schemas.microsoft.com/office/drawing/2014/main" id="{A522DA49-8BDA-8CB9-D5A6-360907DDC443}"/>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13" name="Title 1">
            <a:extLst>
              <a:ext uri="{FF2B5EF4-FFF2-40B4-BE49-F238E27FC236}">
                <a16:creationId xmlns:a16="http://schemas.microsoft.com/office/drawing/2014/main" id="{C6AEC618-DA76-F040-05BA-CA9D58513306}"/>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4" name="Text Placeholder 18">
            <a:extLst>
              <a:ext uri="{FF2B5EF4-FFF2-40B4-BE49-F238E27FC236}">
                <a16:creationId xmlns:a16="http://schemas.microsoft.com/office/drawing/2014/main" id="{CAA93FAE-6EC4-BBC3-EF71-A3FBA4A09E01}"/>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5" name="Text Placeholder 11">
            <a:extLst>
              <a:ext uri="{FF2B5EF4-FFF2-40B4-BE49-F238E27FC236}">
                <a16:creationId xmlns:a16="http://schemas.microsoft.com/office/drawing/2014/main" id="{B20BD529-F722-E896-06A0-E41CC80B7B3C}"/>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1062852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plit content 18">
    <p:bg>
      <p:bgPr>
        <a:solidFill>
          <a:srgbClr val="FFE99E"/>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1875224-B999-0C68-704C-E3B97EADFE5B}"/>
              </a:ext>
            </a:extLst>
          </p:cNvPr>
          <p:cNvSpPr/>
          <p:nvPr userDrawn="1"/>
        </p:nvSpPr>
        <p:spPr>
          <a:xfrm>
            <a:off x="3071120" y="-5815"/>
            <a:ext cx="4607214" cy="686963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B2296686-E358-4388-AB0B-1935B245E4F3}"/>
              </a:ext>
            </a:extLst>
          </p:cNvPr>
          <p:cNvCxnSpPr/>
          <p:nvPr userDrawn="1"/>
        </p:nvCxnSpPr>
        <p:spPr>
          <a:xfrm>
            <a:off x="3078100" y="-2592"/>
            <a:ext cx="0" cy="68696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Content Placeholder 21">
            <a:extLst>
              <a:ext uri="{FF2B5EF4-FFF2-40B4-BE49-F238E27FC236}">
                <a16:creationId xmlns:a16="http://schemas.microsoft.com/office/drawing/2014/main" id="{0742F912-5775-CBC5-51CB-3B7120817E9B}"/>
              </a:ext>
            </a:extLst>
          </p:cNvPr>
          <p:cNvSpPr>
            <a:spLocks noGrp="1"/>
          </p:cNvSpPr>
          <p:nvPr>
            <p:ph sz="quarter" idx="19" hasCustomPrompt="1"/>
          </p:nvPr>
        </p:nvSpPr>
        <p:spPr>
          <a:xfrm>
            <a:off x="3419475"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8" name="Content Placeholder 21">
            <a:extLst>
              <a:ext uri="{FF2B5EF4-FFF2-40B4-BE49-F238E27FC236}">
                <a16:creationId xmlns:a16="http://schemas.microsoft.com/office/drawing/2014/main" id="{707748C8-D607-F16A-DD93-A1C3822AB885}"/>
              </a:ext>
            </a:extLst>
          </p:cNvPr>
          <p:cNvSpPr>
            <a:spLocks noGrp="1"/>
          </p:cNvSpPr>
          <p:nvPr>
            <p:ph sz="quarter" idx="20" hasCustomPrompt="1"/>
          </p:nvPr>
        </p:nvSpPr>
        <p:spPr>
          <a:xfrm>
            <a:off x="8075696" y="1001713"/>
            <a:ext cx="3749675" cy="5291137"/>
          </a:xfrm>
        </p:spPr>
        <p:txBody>
          <a:bodyPr>
            <a:normAutofit/>
          </a:bodyPr>
          <a:lstStyle>
            <a:lvl1pPr marL="0" inden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or images here</a:t>
            </a:r>
          </a:p>
        </p:txBody>
      </p:sp>
      <p:sp>
        <p:nvSpPr>
          <p:cNvPr id="9" name="Title 1">
            <a:extLst>
              <a:ext uri="{FF2B5EF4-FFF2-40B4-BE49-F238E27FC236}">
                <a16:creationId xmlns:a16="http://schemas.microsoft.com/office/drawing/2014/main" id="{C68CB1CF-DA89-5B94-E85F-8CF6AA8667EC}"/>
              </a:ext>
            </a:extLst>
          </p:cNvPr>
          <p:cNvSpPr>
            <a:spLocks noGrp="1"/>
          </p:cNvSpPr>
          <p:nvPr>
            <p:ph type="title" hasCustomPrompt="1"/>
          </p:nvPr>
        </p:nvSpPr>
        <p:spPr>
          <a:xfrm>
            <a:off x="196401" y="1119615"/>
            <a:ext cx="2627084" cy="526651"/>
          </a:xfrm>
          <a:prstGeom prst="rect">
            <a:avLst/>
          </a:prstGeom>
        </p:spPr>
        <p:txBody>
          <a:bodyPr anchor="t">
            <a:noAutofit/>
          </a:bodyPr>
          <a:lstStyle>
            <a:lvl1pPr>
              <a:defRPr sz="2000" b="0" i="0">
                <a:solidFill>
                  <a:schemeClr val="tx1"/>
                </a:solidFill>
                <a:latin typeface="Clash Display Medium" pitchFamily="2" charset="0"/>
              </a:defRPr>
            </a:lvl1pPr>
          </a:lstStyle>
          <a:p>
            <a:r>
              <a:rPr lang="en-GB"/>
              <a:t>Add title here</a:t>
            </a:r>
            <a:endParaRPr lang="en-US"/>
          </a:p>
        </p:txBody>
      </p:sp>
      <p:sp>
        <p:nvSpPr>
          <p:cNvPr id="10" name="Text Placeholder 18">
            <a:extLst>
              <a:ext uri="{FF2B5EF4-FFF2-40B4-BE49-F238E27FC236}">
                <a16:creationId xmlns:a16="http://schemas.microsoft.com/office/drawing/2014/main" id="{2DC4B846-D9F2-9506-005B-F4639E53A7BA}"/>
              </a:ext>
            </a:extLst>
          </p:cNvPr>
          <p:cNvSpPr>
            <a:spLocks noGrp="1"/>
          </p:cNvSpPr>
          <p:nvPr>
            <p:ph type="body" sz="quarter" idx="18" hasCustomPrompt="1"/>
          </p:nvPr>
        </p:nvSpPr>
        <p:spPr>
          <a:xfrm>
            <a:off x="197760" y="1911873"/>
            <a:ext cx="2625725" cy="4524375"/>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11" name="Text Placeholder 11">
            <a:extLst>
              <a:ext uri="{FF2B5EF4-FFF2-40B4-BE49-F238E27FC236}">
                <a16:creationId xmlns:a16="http://schemas.microsoft.com/office/drawing/2014/main" id="{B24E944B-F7BF-2EC4-0D77-67698FBFDBE3}"/>
              </a:ext>
            </a:extLst>
          </p:cNvPr>
          <p:cNvSpPr>
            <a:spLocks noGrp="1"/>
          </p:cNvSpPr>
          <p:nvPr>
            <p:ph type="body" sz="quarter" idx="14" hasCustomPrompt="1"/>
          </p:nvPr>
        </p:nvSpPr>
        <p:spPr>
          <a:xfrm>
            <a:off x="224763"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Tree>
    <p:extLst>
      <p:ext uri="{BB962C8B-B14F-4D97-AF65-F5344CB8AC3E}">
        <p14:creationId xmlns:p14="http://schemas.microsoft.com/office/powerpoint/2010/main" val="23409796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mparison 1">
    <p:bg>
      <p:bgPr>
        <a:solidFill>
          <a:srgbClr val="C9C3FF"/>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EC076D3C-0EC6-1DBA-E8F6-68C0E093FEFA}"/>
              </a:ext>
            </a:extLst>
          </p:cNvPr>
          <p:cNvSpPr>
            <a:spLocks noGrp="1"/>
          </p:cNvSpPr>
          <p:nvPr>
            <p:ph type="body" sz="quarter" idx="14" hasCustomPrompt="1"/>
          </p:nvPr>
        </p:nvSpPr>
        <p:spPr>
          <a:xfrm>
            <a:off x="263674"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
        <p:nvSpPr>
          <p:cNvPr id="11" name="Text Placeholder 18">
            <a:extLst>
              <a:ext uri="{FF2B5EF4-FFF2-40B4-BE49-F238E27FC236}">
                <a16:creationId xmlns:a16="http://schemas.microsoft.com/office/drawing/2014/main" id="{20EC461E-B635-1948-E28E-BAC49B9D682B}"/>
              </a:ext>
            </a:extLst>
          </p:cNvPr>
          <p:cNvSpPr>
            <a:spLocks noGrp="1"/>
          </p:cNvSpPr>
          <p:nvPr>
            <p:ph type="body" sz="quarter" idx="18" hasCustomPrompt="1"/>
          </p:nvPr>
        </p:nvSpPr>
        <p:spPr>
          <a:xfrm>
            <a:off x="236671" y="1167319"/>
            <a:ext cx="5130981" cy="5268929"/>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2" name="Rectangle 1">
            <a:extLst>
              <a:ext uri="{FF2B5EF4-FFF2-40B4-BE49-F238E27FC236}">
                <a16:creationId xmlns:a16="http://schemas.microsoft.com/office/drawing/2014/main" id="{D9013BE3-F134-FB7F-F66B-8E20DDA4DE24}"/>
              </a:ext>
            </a:extLst>
          </p:cNvPr>
          <p:cNvSpPr/>
          <p:nvPr userDrawn="1"/>
        </p:nvSpPr>
        <p:spPr>
          <a:xfrm>
            <a:off x="6066887" y="0"/>
            <a:ext cx="6125113" cy="6869630"/>
          </a:xfrm>
          <a:prstGeom prst="rect">
            <a:avLst/>
          </a:prstGeom>
          <a:solidFill>
            <a:srgbClr val="5846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8">
            <a:extLst>
              <a:ext uri="{FF2B5EF4-FFF2-40B4-BE49-F238E27FC236}">
                <a16:creationId xmlns:a16="http://schemas.microsoft.com/office/drawing/2014/main" id="{5D25FC19-9471-ABB6-D95D-6B0F98F2D873}"/>
              </a:ext>
            </a:extLst>
          </p:cNvPr>
          <p:cNvSpPr>
            <a:spLocks noGrp="1"/>
          </p:cNvSpPr>
          <p:nvPr>
            <p:ph type="body" sz="quarter" idx="20" hasCustomPrompt="1"/>
          </p:nvPr>
        </p:nvSpPr>
        <p:spPr>
          <a:xfrm>
            <a:off x="6536951" y="1167319"/>
            <a:ext cx="5130981" cy="5268929"/>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16450998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FFC7EB"/>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EC076D3C-0EC6-1DBA-E8F6-68C0E093FEFA}"/>
              </a:ext>
            </a:extLst>
          </p:cNvPr>
          <p:cNvSpPr>
            <a:spLocks noGrp="1"/>
          </p:cNvSpPr>
          <p:nvPr>
            <p:ph type="body" sz="quarter" idx="14" hasCustomPrompt="1"/>
          </p:nvPr>
        </p:nvSpPr>
        <p:spPr>
          <a:xfrm>
            <a:off x="263674"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
        <p:nvSpPr>
          <p:cNvPr id="11" name="Text Placeholder 18">
            <a:extLst>
              <a:ext uri="{FF2B5EF4-FFF2-40B4-BE49-F238E27FC236}">
                <a16:creationId xmlns:a16="http://schemas.microsoft.com/office/drawing/2014/main" id="{20EC461E-B635-1948-E28E-BAC49B9D682B}"/>
              </a:ext>
            </a:extLst>
          </p:cNvPr>
          <p:cNvSpPr>
            <a:spLocks noGrp="1"/>
          </p:cNvSpPr>
          <p:nvPr>
            <p:ph type="body" sz="quarter" idx="18" hasCustomPrompt="1"/>
          </p:nvPr>
        </p:nvSpPr>
        <p:spPr>
          <a:xfrm>
            <a:off x="236671" y="1167319"/>
            <a:ext cx="5130981" cy="5268929"/>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2" name="Rectangle 1">
            <a:extLst>
              <a:ext uri="{FF2B5EF4-FFF2-40B4-BE49-F238E27FC236}">
                <a16:creationId xmlns:a16="http://schemas.microsoft.com/office/drawing/2014/main" id="{D9013BE3-F134-FB7F-F66B-8E20DDA4DE24}"/>
              </a:ext>
            </a:extLst>
          </p:cNvPr>
          <p:cNvSpPr/>
          <p:nvPr userDrawn="1"/>
        </p:nvSpPr>
        <p:spPr>
          <a:xfrm>
            <a:off x="6066887" y="0"/>
            <a:ext cx="6125113" cy="686963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8">
            <a:extLst>
              <a:ext uri="{FF2B5EF4-FFF2-40B4-BE49-F238E27FC236}">
                <a16:creationId xmlns:a16="http://schemas.microsoft.com/office/drawing/2014/main" id="{5D25FC19-9471-ABB6-D95D-6B0F98F2D873}"/>
              </a:ext>
            </a:extLst>
          </p:cNvPr>
          <p:cNvSpPr>
            <a:spLocks noGrp="1"/>
          </p:cNvSpPr>
          <p:nvPr>
            <p:ph type="body" sz="quarter" idx="20" hasCustomPrompt="1"/>
          </p:nvPr>
        </p:nvSpPr>
        <p:spPr>
          <a:xfrm>
            <a:off x="6536951" y="1167319"/>
            <a:ext cx="5130981" cy="5268929"/>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33139870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3">
    <p:bg>
      <p:bgPr>
        <a:solidFill>
          <a:srgbClr val="FFE99E"/>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EC076D3C-0EC6-1DBA-E8F6-68C0E093FEFA}"/>
              </a:ext>
            </a:extLst>
          </p:cNvPr>
          <p:cNvSpPr>
            <a:spLocks noGrp="1"/>
          </p:cNvSpPr>
          <p:nvPr>
            <p:ph type="body" sz="quarter" idx="14" hasCustomPrompt="1"/>
          </p:nvPr>
        </p:nvSpPr>
        <p:spPr>
          <a:xfrm>
            <a:off x="263674"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
        <p:nvSpPr>
          <p:cNvPr id="11" name="Text Placeholder 18">
            <a:extLst>
              <a:ext uri="{FF2B5EF4-FFF2-40B4-BE49-F238E27FC236}">
                <a16:creationId xmlns:a16="http://schemas.microsoft.com/office/drawing/2014/main" id="{20EC461E-B635-1948-E28E-BAC49B9D682B}"/>
              </a:ext>
            </a:extLst>
          </p:cNvPr>
          <p:cNvSpPr>
            <a:spLocks noGrp="1"/>
          </p:cNvSpPr>
          <p:nvPr>
            <p:ph type="body" sz="quarter" idx="18" hasCustomPrompt="1"/>
          </p:nvPr>
        </p:nvSpPr>
        <p:spPr>
          <a:xfrm>
            <a:off x="236671" y="1167319"/>
            <a:ext cx="5130981" cy="5268929"/>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2" name="Rectangle 1">
            <a:extLst>
              <a:ext uri="{FF2B5EF4-FFF2-40B4-BE49-F238E27FC236}">
                <a16:creationId xmlns:a16="http://schemas.microsoft.com/office/drawing/2014/main" id="{D9013BE3-F134-FB7F-F66B-8E20DDA4DE24}"/>
              </a:ext>
            </a:extLst>
          </p:cNvPr>
          <p:cNvSpPr/>
          <p:nvPr userDrawn="1"/>
        </p:nvSpPr>
        <p:spPr>
          <a:xfrm>
            <a:off x="6066887" y="0"/>
            <a:ext cx="6125113" cy="686963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8">
            <a:extLst>
              <a:ext uri="{FF2B5EF4-FFF2-40B4-BE49-F238E27FC236}">
                <a16:creationId xmlns:a16="http://schemas.microsoft.com/office/drawing/2014/main" id="{5D25FC19-9471-ABB6-D95D-6B0F98F2D873}"/>
              </a:ext>
            </a:extLst>
          </p:cNvPr>
          <p:cNvSpPr>
            <a:spLocks noGrp="1"/>
          </p:cNvSpPr>
          <p:nvPr>
            <p:ph type="body" sz="quarter" idx="20" hasCustomPrompt="1"/>
          </p:nvPr>
        </p:nvSpPr>
        <p:spPr>
          <a:xfrm>
            <a:off x="6536951" y="1167319"/>
            <a:ext cx="5130981" cy="5268929"/>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9224705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4">
    <p:bg>
      <p:bgPr>
        <a:solidFill>
          <a:srgbClr val="A3F6CE"/>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EC076D3C-0EC6-1DBA-E8F6-68C0E093FEFA}"/>
              </a:ext>
            </a:extLst>
          </p:cNvPr>
          <p:cNvSpPr>
            <a:spLocks noGrp="1"/>
          </p:cNvSpPr>
          <p:nvPr>
            <p:ph type="body" sz="quarter" idx="14" hasCustomPrompt="1"/>
          </p:nvPr>
        </p:nvSpPr>
        <p:spPr>
          <a:xfrm>
            <a:off x="263674"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
        <p:nvSpPr>
          <p:cNvPr id="11" name="Text Placeholder 18">
            <a:extLst>
              <a:ext uri="{FF2B5EF4-FFF2-40B4-BE49-F238E27FC236}">
                <a16:creationId xmlns:a16="http://schemas.microsoft.com/office/drawing/2014/main" id="{20EC461E-B635-1948-E28E-BAC49B9D682B}"/>
              </a:ext>
            </a:extLst>
          </p:cNvPr>
          <p:cNvSpPr>
            <a:spLocks noGrp="1"/>
          </p:cNvSpPr>
          <p:nvPr>
            <p:ph type="body" sz="quarter" idx="18" hasCustomPrompt="1"/>
          </p:nvPr>
        </p:nvSpPr>
        <p:spPr>
          <a:xfrm>
            <a:off x="236671" y="1167319"/>
            <a:ext cx="5130981" cy="5268929"/>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2" name="Rectangle 1">
            <a:extLst>
              <a:ext uri="{FF2B5EF4-FFF2-40B4-BE49-F238E27FC236}">
                <a16:creationId xmlns:a16="http://schemas.microsoft.com/office/drawing/2014/main" id="{D9013BE3-F134-FB7F-F66B-8E20DDA4DE24}"/>
              </a:ext>
            </a:extLst>
          </p:cNvPr>
          <p:cNvSpPr/>
          <p:nvPr userDrawn="1"/>
        </p:nvSpPr>
        <p:spPr>
          <a:xfrm>
            <a:off x="6066887" y="0"/>
            <a:ext cx="6125113" cy="686963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8">
            <a:extLst>
              <a:ext uri="{FF2B5EF4-FFF2-40B4-BE49-F238E27FC236}">
                <a16:creationId xmlns:a16="http://schemas.microsoft.com/office/drawing/2014/main" id="{5D25FC19-9471-ABB6-D95D-6B0F98F2D873}"/>
              </a:ext>
            </a:extLst>
          </p:cNvPr>
          <p:cNvSpPr>
            <a:spLocks noGrp="1"/>
          </p:cNvSpPr>
          <p:nvPr>
            <p:ph type="body" sz="quarter" idx="20" hasCustomPrompt="1"/>
          </p:nvPr>
        </p:nvSpPr>
        <p:spPr>
          <a:xfrm>
            <a:off x="6536951" y="1167319"/>
            <a:ext cx="5130981" cy="5268929"/>
          </a:xfrm>
        </p:spPr>
        <p:txBody>
          <a:bodyPr>
            <a:normAutofit/>
          </a:bodyPr>
          <a:lstStyle>
            <a:lvl1pPr marL="0" indent="0" algn="l">
              <a:buFont typeface="Arial" panose="020B0604020202020204" pitchFamily="34" charset="0"/>
              <a:buNone/>
              <a:defRPr sz="16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9528479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5">
    <p:bg>
      <p:bgPr>
        <a:solidFill>
          <a:srgbClr val="8AECF0"/>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EC076D3C-0EC6-1DBA-E8F6-68C0E093FEFA}"/>
              </a:ext>
            </a:extLst>
          </p:cNvPr>
          <p:cNvSpPr>
            <a:spLocks noGrp="1"/>
          </p:cNvSpPr>
          <p:nvPr>
            <p:ph type="body" sz="quarter" idx="14" hasCustomPrompt="1"/>
          </p:nvPr>
        </p:nvSpPr>
        <p:spPr>
          <a:xfrm>
            <a:off x="263674" y="274146"/>
            <a:ext cx="2638744" cy="423686"/>
          </a:xfrm>
          <a:prstGeom prst="rect">
            <a:avLst/>
          </a:prstGeom>
        </p:spPr>
        <p:txBody>
          <a:bodyPr>
            <a:noAutofit/>
          </a:bodyPr>
          <a:lstStyle>
            <a:lvl1pPr marL="0" indent="0">
              <a:buNone/>
              <a:defRPr sz="900" b="0" i="0" spc="0" baseline="0">
                <a:solidFill>
                  <a:schemeClr val="tx1"/>
                </a:solidFill>
                <a:latin typeface="Azeret Mono" pitchFamily="2" charset="77"/>
                <a:cs typeface="Azeret Mono"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ADD PROJECT NAME</a:t>
            </a:r>
          </a:p>
        </p:txBody>
      </p:sp>
      <p:sp>
        <p:nvSpPr>
          <p:cNvPr id="11" name="Text Placeholder 18">
            <a:extLst>
              <a:ext uri="{FF2B5EF4-FFF2-40B4-BE49-F238E27FC236}">
                <a16:creationId xmlns:a16="http://schemas.microsoft.com/office/drawing/2014/main" id="{20EC461E-B635-1948-E28E-BAC49B9D682B}"/>
              </a:ext>
            </a:extLst>
          </p:cNvPr>
          <p:cNvSpPr>
            <a:spLocks noGrp="1"/>
          </p:cNvSpPr>
          <p:nvPr>
            <p:ph type="body" sz="quarter" idx="18" hasCustomPrompt="1"/>
          </p:nvPr>
        </p:nvSpPr>
        <p:spPr>
          <a:xfrm>
            <a:off x="236671" y="1167319"/>
            <a:ext cx="5130981" cy="5268929"/>
          </a:xfrm>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
        <p:nvSpPr>
          <p:cNvPr id="2" name="Rectangle 1">
            <a:extLst>
              <a:ext uri="{FF2B5EF4-FFF2-40B4-BE49-F238E27FC236}">
                <a16:creationId xmlns:a16="http://schemas.microsoft.com/office/drawing/2014/main" id="{D9013BE3-F134-FB7F-F66B-8E20DDA4DE24}"/>
              </a:ext>
            </a:extLst>
          </p:cNvPr>
          <p:cNvSpPr/>
          <p:nvPr userDrawn="1"/>
        </p:nvSpPr>
        <p:spPr>
          <a:xfrm>
            <a:off x="6066887" y="0"/>
            <a:ext cx="6125113" cy="686963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8">
            <a:extLst>
              <a:ext uri="{FF2B5EF4-FFF2-40B4-BE49-F238E27FC236}">
                <a16:creationId xmlns:a16="http://schemas.microsoft.com/office/drawing/2014/main" id="{5D25FC19-9471-ABB6-D95D-6B0F98F2D873}"/>
              </a:ext>
            </a:extLst>
          </p:cNvPr>
          <p:cNvSpPr>
            <a:spLocks noGrp="1"/>
          </p:cNvSpPr>
          <p:nvPr>
            <p:ph type="body" sz="quarter" idx="20" hasCustomPrompt="1"/>
          </p:nvPr>
        </p:nvSpPr>
        <p:spPr>
          <a:xfrm>
            <a:off x="6536951" y="1167319"/>
            <a:ext cx="5130981" cy="5268929"/>
          </a:xfrm>
          <a:noFill/>
        </p:spPr>
        <p:txBody>
          <a:bodyPr>
            <a:normAutofit/>
          </a:bodyPr>
          <a:lstStyle>
            <a:lvl1pPr marL="0" indent="0" algn="l">
              <a:buFont typeface="Arial" panose="020B0604020202020204" pitchFamily="34" charset="0"/>
              <a:buNone/>
              <a:defRPr sz="1600">
                <a:solidFill>
                  <a:schemeClr val="tx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en-GB"/>
              <a:t>Add copy here</a:t>
            </a:r>
          </a:p>
        </p:txBody>
      </p:sp>
    </p:spTree>
    <p:extLst>
      <p:ext uri="{BB962C8B-B14F-4D97-AF65-F5344CB8AC3E}">
        <p14:creationId xmlns:p14="http://schemas.microsoft.com/office/powerpoint/2010/main" val="2945573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1/27/2026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1686F19-AAE8-60F4-63D8-90778553FF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5" name="Text Placeholder 3">
            <a:extLst>
              <a:ext uri="{FF2B5EF4-FFF2-40B4-BE49-F238E27FC236}">
                <a16:creationId xmlns:a16="http://schemas.microsoft.com/office/drawing/2014/main" id="{9B7B04D8-7945-0F53-039A-E2E5A8904D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7867686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 id="2147483702" r:id="rId28"/>
    <p:sldLayoutId id="2147483703" r:id="rId29"/>
    <p:sldLayoutId id="2147483704" r:id="rId30"/>
    <p:sldLayoutId id="2147483705" r:id="rId31"/>
    <p:sldLayoutId id="2147483706" r:id="rId32"/>
    <p:sldLayoutId id="2147483707" r:id="rId33"/>
    <p:sldLayoutId id="2147483708" r:id="rId34"/>
    <p:sldLayoutId id="2147483709" r:id="rId35"/>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video" Target="https://www.youtube.com/embed/XnXDmkemZhY?feature=oembed" TargetMode="Externa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s://www.youtube.com/watch?v=XnXDmkemZh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Parent%20Reading%20Workshop%20%20January%202026.ppt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thereaderteacher.com/key-stage-book-lists" TargetMode="External"/><Relationship Id="rId2" Type="http://schemas.openxmlformats.org/officeDocument/2006/relationships/hyperlink" Target="https://schoolreadinglist.co.uk/category/reading-lists-for-ks2-school-pupil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58702" y="5624403"/>
            <a:ext cx="8825658" cy="861420"/>
          </a:xfrm>
        </p:spPr>
        <p:txBody>
          <a:bodyPr/>
          <a:lstStyle/>
          <a:p>
            <a:r>
              <a:rPr lang="en-GB" dirty="0"/>
              <a:t>Parent reading Workshop January 2026</a:t>
            </a:r>
          </a:p>
        </p:txBody>
      </p:sp>
      <p:pic>
        <p:nvPicPr>
          <p:cNvPr id="5" name="Picture 4">
            <a:extLst>
              <a:ext uri="{FF2B5EF4-FFF2-40B4-BE49-F238E27FC236}">
                <a16:creationId xmlns:a16="http://schemas.microsoft.com/office/drawing/2014/main" id="{583FC968-B0B9-4A90-9833-065D4B2CD41A}"/>
              </a:ext>
            </a:extLst>
          </p:cNvPr>
          <p:cNvPicPr>
            <a:picLocks noChangeAspect="1"/>
          </p:cNvPicPr>
          <p:nvPr/>
        </p:nvPicPr>
        <p:blipFill>
          <a:blip r:embed="rId2"/>
          <a:stretch>
            <a:fillRect/>
          </a:stretch>
        </p:blipFill>
        <p:spPr>
          <a:xfrm>
            <a:off x="2486228" y="743252"/>
            <a:ext cx="5970605" cy="4574527"/>
          </a:xfrm>
          <a:prstGeom prst="rect">
            <a:avLst/>
          </a:prstGeom>
        </p:spPr>
      </p:pic>
    </p:spTree>
    <p:extLst>
      <p:ext uri="{BB962C8B-B14F-4D97-AF65-F5344CB8AC3E}">
        <p14:creationId xmlns:p14="http://schemas.microsoft.com/office/powerpoint/2010/main" val="251831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566AEE-00FC-48A3-9B09-73A1FD89BDC7}"/>
              </a:ext>
            </a:extLst>
          </p:cNvPr>
          <p:cNvSpPr txBox="1"/>
          <p:nvPr/>
        </p:nvSpPr>
        <p:spPr>
          <a:xfrm>
            <a:off x="849086" y="669471"/>
            <a:ext cx="9131527" cy="369332"/>
          </a:xfrm>
          <a:prstGeom prst="rect">
            <a:avLst/>
          </a:prstGeom>
          <a:noFill/>
        </p:spPr>
        <p:txBody>
          <a:bodyPr wrap="square" rtlCol="0">
            <a:spAutoFit/>
          </a:bodyPr>
          <a:lstStyle/>
          <a:p>
            <a:r>
              <a:rPr lang="en-GB" dirty="0">
                <a:solidFill>
                  <a:schemeClr val="bg1"/>
                </a:solidFill>
              </a:rPr>
              <a:t>Why does it matter ?</a:t>
            </a:r>
          </a:p>
        </p:txBody>
      </p:sp>
      <p:sp>
        <p:nvSpPr>
          <p:cNvPr id="2" name="TextBox 1">
            <a:extLst>
              <a:ext uri="{FF2B5EF4-FFF2-40B4-BE49-F238E27FC236}">
                <a16:creationId xmlns:a16="http://schemas.microsoft.com/office/drawing/2014/main" id="{D469AEE6-9E8A-482D-891F-6D7E9689371D}"/>
              </a:ext>
            </a:extLst>
          </p:cNvPr>
          <p:cNvSpPr txBox="1"/>
          <p:nvPr/>
        </p:nvSpPr>
        <p:spPr>
          <a:xfrm>
            <a:off x="452387" y="2550695"/>
            <a:ext cx="11203807" cy="4401205"/>
          </a:xfrm>
          <a:prstGeom prst="rect">
            <a:avLst/>
          </a:prstGeom>
          <a:noFill/>
        </p:spPr>
        <p:txBody>
          <a:bodyPr wrap="square" rtlCol="0">
            <a:spAutoFit/>
          </a:bodyPr>
          <a:lstStyle/>
          <a:p>
            <a:r>
              <a:rPr lang="en-GB" sz="2800" kern="1200" dirty="0">
                <a:solidFill>
                  <a:srgbClr val="000000"/>
                </a:solidFill>
                <a:effectLst/>
                <a:ea typeface="Times New Roman" panose="02020603050405020304" pitchFamily="18" charset="0"/>
                <a:cs typeface="Times New Roman" panose="02020603050405020304" pitchFamily="18" charset="0"/>
              </a:rPr>
              <a:t>When children choose to read, it strengthens wellbeing, engagement and a sense of belonging. It supports empathy and emotional understanding. It builds curiosity, self-regulation and a love of learning. It widens vocabulary and deepens knowledge across the curriculum.</a:t>
            </a:r>
            <a:endParaRPr lang="en-GB" sz="2800" dirty="0">
              <a:effectLst/>
              <a:ea typeface="Times New Roman" panose="02020603050405020304" pitchFamily="18" charset="0"/>
            </a:endParaRPr>
          </a:p>
          <a:p>
            <a:r>
              <a:rPr lang="en-GB" sz="2800" kern="1200" dirty="0">
                <a:solidFill>
                  <a:srgbClr val="000000"/>
                </a:solidFill>
                <a:effectLst/>
                <a:ea typeface="Times New Roman" panose="02020603050405020304" pitchFamily="18" charset="0"/>
                <a:cs typeface="Times New Roman" panose="02020603050405020304" pitchFamily="18" charset="0"/>
              </a:rPr>
              <a:t>There is also a clear opportunity. Children and young people report that they are far more likely to read when it connects with what they already care about. When books link to favourite films, TV series, games, sports or hobbies, motivation rises immediately</a:t>
            </a:r>
            <a:endParaRPr lang="en-GB" sz="2800" dirty="0">
              <a:effectLst/>
              <a:ea typeface="Times New Roman" panose="02020603050405020304" pitchFamily="18" charset="0"/>
            </a:endParaRPr>
          </a:p>
        </p:txBody>
      </p:sp>
    </p:spTree>
    <p:extLst>
      <p:ext uri="{BB962C8B-B14F-4D97-AF65-F5344CB8AC3E}">
        <p14:creationId xmlns:p14="http://schemas.microsoft.com/office/powerpoint/2010/main" val="3255888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 ?</a:t>
            </a:r>
            <a:endParaRPr lang="en-GB" dirty="0"/>
          </a:p>
        </p:txBody>
      </p:sp>
      <p:sp>
        <p:nvSpPr>
          <p:cNvPr id="5" name="Content Placeholder 4">
            <a:extLst>
              <a:ext uri="{FF2B5EF4-FFF2-40B4-BE49-F238E27FC236}">
                <a16:creationId xmlns:a16="http://schemas.microsoft.com/office/drawing/2014/main" id="{C87CFE57-9D62-4925-889B-A31AAD29D06E}"/>
              </a:ext>
            </a:extLst>
          </p:cNvPr>
          <p:cNvSpPr>
            <a:spLocks noGrp="1"/>
          </p:cNvSpPr>
          <p:nvPr>
            <p:ph idx="1"/>
          </p:nvPr>
        </p:nvSpPr>
        <p:spPr>
          <a:xfrm>
            <a:off x="490330" y="2252870"/>
            <a:ext cx="11582400" cy="2411895"/>
          </a:xfrm>
        </p:spPr>
        <p:txBody>
          <a:bodyPr>
            <a:noAutofit/>
          </a:bodyPr>
          <a:lstStyle/>
          <a:p>
            <a:r>
              <a:rPr lang="en-GB" sz="4000" dirty="0"/>
              <a:t> </a:t>
            </a:r>
            <a:r>
              <a:rPr lang="en-GB" sz="3600" dirty="0"/>
              <a:t>AI-driven technology, social anxiety, post-pandemic mental health challenges, increasing polarisation and a persistent achievement gap.</a:t>
            </a:r>
          </a:p>
          <a:p>
            <a:r>
              <a:rPr lang="en-GB" sz="3600" dirty="0"/>
              <a:t>Focus of new curriculum so that children are equipped to articulate ideas, listen critically, and engage in respectful discussions that help them find their place in society.</a:t>
            </a:r>
          </a:p>
        </p:txBody>
      </p:sp>
      <p:pic>
        <p:nvPicPr>
          <p:cNvPr id="4" name="Picture 3">
            <a:extLst>
              <a:ext uri="{FF2B5EF4-FFF2-40B4-BE49-F238E27FC236}">
                <a16:creationId xmlns:a16="http://schemas.microsoft.com/office/drawing/2014/main" id="{4ECE8DD7-3B2C-473B-BEDD-836F9FA09D4A}"/>
              </a:ext>
            </a:extLst>
          </p:cNvPr>
          <p:cNvPicPr>
            <a:picLocks noChangeAspect="1"/>
          </p:cNvPicPr>
          <p:nvPr/>
        </p:nvPicPr>
        <p:blipFill>
          <a:blip r:embed="rId2"/>
          <a:stretch>
            <a:fillRect/>
          </a:stretch>
        </p:blipFill>
        <p:spPr>
          <a:xfrm>
            <a:off x="298383" y="152743"/>
            <a:ext cx="11582400" cy="6545262"/>
          </a:xfrm>
          <a:prstGeom prst="rect">
            <a:avLst/>
          </a:prstGeom>
        </p:spPr>
      </p:pic>
    </p:spTree>
    <p:extLst>
      <p:ext uri="{BB962C8B-B14F-4D97-AF65-F5344CB8AC3E}">
        <p14:creationId xmlns:p14="http://schemas.microsoft.com/office/powerpoint/2010/main" val="1092647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50667DAE-7C59-FA05-421E-3EBC382789A2}"/>
              </a:ext>
            </a:extLst>
          </p:cNvPr>
          <p:cNvSpPr txBox="1">
            <a:spLocks noGrp="1"/>
          </p:cNvSpPr>
          <p:nvPr>
            <p:ph type="body" sz="quarter" idx="14"/>
          </p:nvPr>
        </p:nvSpPr>
        <p:spPr>
          <a:xfrm>
            <a:off x="72879" y="105305"/>
            <a:ext cx="3025775" cy="1813510"/>
          </a:xfrm>
          <a:prstGeom prst="rect">
            <a:avLst/>
          </a:prstGeom>
          <a:noFill/>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5000"/>
              </a:lnSpc>
              <a:spcBef>
                <a:spcPts val="500"/>
              </a:spcBef>
              <a:spcAft>
                <a:spcPts val="600"/>
              </a:spcAft>
              <a:buNone/>
            </a:pPr>
            <a:r>
              <a:rPr lang="en-GB" sz="3600">
                <a:solidFill>
                  <a:schemeClr val="bg1"/>
                </a:solidFill>
                <a:latin typeface="Clash Display Semibold" panose="020B0604020202020204" charset="0"/>
              </a:rPr>
              <a:t>The campaign goal</a:t>
            </a:r>
          </a:p>
        </p:txBody>
      </p:sp>
      <p:sp>
        <p:nvSpPr>
          <p:cNvPr id="11" name="TextBox 10">
            <a:extLst>
              <a:ext uri="{FF2B5EF4-FFF2-40B4-BE49-F238E27FC236}">
                <a16:creationId xmlns:a16="http://schemas.microsoft.com/office/drawing/2014/main" id="{368A9A46-E3EF-8B85-9497-19752A3CEB13}"/>
              </a:ext>
            </a:extLst>
          </p:cNvPr>
          <p:cNvSpPr txBox="1"/>
          <p:nvPr/>
        </p:nvSpPr>
        <p:spPr>
          <a:xfrm>
            <a:off x="3753964" y="5642708"/>
            <a:ext cx="2082522" cy="725391"/>
          </a:xfrm>
          <a:prstGeom prst="rect">
            <a:avLst/>
          </a:prstGeom>
          <a:noFill/>
        </p:spPr>
        <p:txBody>
          <a:bodyPr wrap="square">
            <a:spAutoFit/>
          </a:bodyPr>
          <a:lstStyle/>
          <a:p>
            <a:pPr marL="0" marR="0" lvl="0" indent="0" algn="ctr" defTabSz="914400" rtl="0" eaLnBrk="1" fontAlgn="auto" latinLnBrk="0" hangingPunct="1">
              <a:lnSpc>
                <a:spcPct val="105000"/>
              </a:lnSpc>
              <a:spcBef>
                <a:spcPts val="500"/>
              </a:spcBef>
              <a:spcAft>
                <a:spcPts val="600"/>
              </a:spcAft>
              <a:buClrTx/>
              <a:buSzTx/>
              <a:buFontTx/>
              <a:buNone/>
              <a:tabLst/>
              <a:defRPr/>
            </a:pPr>
            <a:r>
              <a:rPr kumimoji="0" lang="en-GB" sz="2000" b="0" i="0" u="none" strike="noStrike" kern="1200" cap="none" spc="0" normalizeH="0" baseline="0" noProof="0">
                <a:ln>
                  <a:noFill/>
                </a:ln>
                <a:solidFill>
                  <a:srgbClr val="FEFFFF"/>
                </a:solidFill>
                <a:effectLst/>
                <a:uLnTx/>
                <a:uFillTx/>
                <a:latin typeface="Clash Display Semibold" panose="020B0604020202020204" charset="0"/>
                <a:ea typeface="+mn-ea"/>
                <a:cs typeface="+mn-cs"/>
              </a:rPr>
              <a:t>Engaging new audiences</a:t>
            </a:r>
          </a:p>
        </p:txBody>
      </p:sp>
      <p:sp>
        <p:nvSpPr>
          <p:cNvPr id="12" name="TextBox 11">
            <a:extLst>
              <a:ext uri="{FF2B5EF4-FFF2-40B4-BE49-F238E27FC236}">
                <a16:creationId xmlns:a16="http://schemas.microsoft.com/office/drawing/2014/main" id="{850CFF54-F6C6-BC49-3511-3EBAFEAA9C18}"/>
              </a:ext>
            </a:extLst>
          </p:cNvPr>
          <p:cNvSpPr txBox="1"/>
          <p:nvPr/>
        </p:nvSpPr>
        <p:spPr>
          <a:xfrm>
            <a:off x="9259085" y="5485774"/>
            <a:ext cx="2778566" cy="1115818"/>
          </a:xfrm>
          <a:prstGeom prst="rect">
            <a:avLst/>
          </a:prstGeom>
          <a:noFill/>
        </p:spPr>
        <p:txBody>
          <a:bodyPr wrap="square">
            <a:spAutoFit/>
          </a:bodyPr>
          <a:lstStyle/>
          <a:p>
            <a:pPr marL="0" marR="0" lvl="0" indent="0" algn="ctr" defTabSz="914400" rtl="0" eaLnBrk="1" fontAlgn="auto" latinLnBrk="0" hangingPunct="1">
              <a:lnSpc>
                <a:spcPct val="105000"/>
              </a:lnSpc>
              <a:spcBef>
                <a:spcPts val="500"/>
              </a:spcBef>
              <a:spcAft>
                <a:spcPts val="600"/>
              </a:spcAft>
              <a:buClrTx/>
              <a:buSzTx/>
              <a:buFontTx/>
              <a:buNone/>
              <a:tabLst/>
              <a:defRPr/>
            </a:pPr>
            <a:r>
              <a:rPr kumimoji="0" lang="en-GB" sz="1600" b="0" i="0" u="none" strike="noStrike" kern="1200" cap="none" spc="0" normalizeH="0" baseline="0" noProof="0">
                <a:ln>
                  <a:noFill/>
                </a:ln>
                <a:solidFill>
                  <a:srgbClr val="FEFFFF"/>
                </a:solidFill>
                <a:effectLst/>
                <a:uLnTx/>
                <a:uFillTx/>
                <a:latin typeface="Clash Display Semibold" panose="020B0604020202020204" charset="0"/>
                <a:ea typeface="+mn-ea"/>
                <a:cs typeface="+mn-cs"/>
              </a:rPr>
              <a:t>Systems and partnerships to embed lasting, meaningful change</a:t>
            </a:r>
          </a:p>
        </p:txBody>
      </p:sp>
      <p:sp>
        <p:nvSpPr>
          <p:cNvPr id="14" name="TextBox 13">
            <a:extLst>
              <a:ext uri="{FF2B5EF4-FFF2-40B4-BE49-F238E27FC236}">
                <a16:creationId xmlns:a16="http://schemas.microsoft.com/office/drawing/2014/main" id="{CE08AC1A-D7ED-7C9B-0DE6-CBD90D64E66F}"/>
              </a:ext>
            </a:extLst>
          </p:cNvPr>
          <p:cNvSpPr txBox="1"/>
          <p:nvPr/>
        </p:nvSpPr>
        <p:spPr>
          <a:xfrm>
            <a:off x="6388754" y="5622509"/>
            <a:ext cx="2553604" cy="765787"/>
          </a:xfrm>
          <a:prstGeom prst="rect">
            <a:avLst/>
          </a:prstGeom>
          <a:noFill/>
        </p:spPr>
        <p:txBody>
          <a:bodyPr wrap="square">
            <a:spAutoFit/>
          </a:bodyPr>
          <a:lstStyle/>
          <a:p>
            <a:pPr marL="0" marR="0" lvl="0" indent="0" algn="ctr" defTabSz="914400" rtl="0" eaLnBrk="1" fontAlgn="base" latinLnBrk="0" hangingPunct="1">
              <a:lnSpc>
                <a:spcPts val="2700"/>
              </a:lnSpc>
              <a:spcBef>
                <a:spcPts val="0"/>
              </a:spcBef>
              <a:spcAft>
                <a:spcPts val="0"/>
              </a:spcAft>
              <a:buClrTx/>
              <a:buSzTx/>
              <a:buFontTx/>
              <a:buNone/>
              <a:tabLst/>
              <a:defRPr/>
            </a:pPr>
            <a:r>
              <a:rPr kumimoji="0" lang="en-GB" sz="2000" b="0" i="0" u="none" strike="noStrike" kern="1200" cap="none" spc="0" normalizeH="0" baseline="0" noProof="0">
                <a:ln>
                  <a:noFill/>
                </a:ln>
                <a:solidFill>
                  <a:srgbClr val="FEFFFF"/>
                </a:solidFill>
                <a:effectLst/>
                <a:uLnTx/>
                <a:uFillTx/>
                <a:latin typeface="Clash Display Semibold" panose="020B0604020202020204" charset="0"/>
                <a:ea typeface="Cascadia Mono SemiBold" panose="020B0609020000020004" pitchFamily="49" charset="0"/>
                <a:cs typeface="Cascadia Mono SemiBold" panose="020B0609020000020004" pitchFamily="49" charset="0"/>
              </a:rPr>
              <a:t>Bringing reading to where culture is</a:t>
            </a:r>
            <a:endParaRPr kumimoji="0" lang="en-US" sz="2000" b="0" i="0" u="none" strike="noStrike" kern="1200" cap="none" spc="0" normalizeH="0" baseline="0" noProof="0">
              <a:ln>
                <a:noFill/>
              </a:ln>
              <a:solidFill>
                <a:srgbClr val="000000"/>
              </a:solidFill>
              <a:effectLst/>
              <a:uLnTx/>
              <a:uFillTx/>
              <a:latin typeface="Clash Display Semibold" panose="020B0604020202020204" charset="0"/>
              <a:ea typeface="Cascadia Mono SemiBold" panose="020B0609020000020004" pitchFamily="49" charset="0"/>
              <a:cs typeface="Cascadia Mono SemiBold" panose="020B0609020000020004" pitchFamily="49" charset="0"/>
            </a:endParaRPr>
          </a:p>
        </p:txBody>
      </p:sp>
      <p:sp>
        <p:nvSpPr>
          <p:cNvPr id="18" name="TextBox 17">
            <a:extLst>
              <a:ext uri="{FF2B5EF4-FFF2-40B4-BE49-F238E27FC236}">
                <a16:creationId xmlns:a16="http://schemas.microsoft.com/office/drawing/2014/main" id="{B79676BB-CFB4-CADB-7FB6-D5D47495A5DD}"/>
              </a:ext>
            </a:extLst>
          </p:cNvPr>
          <p:cNvSpPr txBox="1"/>
          <p:nvPr/>
        </p:nvSpPr>
        <p:spPr>
          <a:xfrm>
            <a:off x="72879" y="5589903"/>
            <a:ext cx="3025775"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EFFFF"/>
                </a:solidFill>
                <a:effectLst/>
                <a:uLnTx/>
                <a:uFillTx/>
                <a:latin typeface="Clash Grotesk Regular"/>
                <a:ea typeface="+mn-ea"/>
                <a:cs typeface="+mn-cs"/>
              </a:rPr>
              <a:t>Reverse long-term declines in reading by:</a:t>
            </a:r>
            <a:endParaRPr kumimoji="0" lang="en-GB" sz="2400" b="0" i="0" u="none" strike="noStrike" kern="1200" cap="none" spc="0" normalizeH="0" baseline="0" noProof="0">
              <a:ln>
                <a:noFill/>
              </a:ln>
              <a:solidFill>
                <a:srgbClr val="000000"/>
              </a:solidFill>
              <a:effectLst/>
              <a:uLnTx/>
              <a:uFillTx/>
              <a:latin typeface="Clash Grotesk Regular"/>
              <a:ea typeface="+mn-ea"/>
              <a:cs typeface="+mn-cs"/>
            </a:endParaRPr>
          </a:p>
        </p:txBody>
      </p:sp>
      <p:sp>
        <p:nvSpPr>
          <p:cNvPr id="21" name="Rectangle 20">
            <a:extLst>
              <a:ext uri="{FF2B5EF4-FFF2-40B4-BE49-F238E27FC236}">
                <a16:creationId xmlns:a16="http://schemas.microsoft.com/office/drawing/2014/main" id="{B38178A1-BC88-03D1-8D3B-ADA2DAEED27A}"/>
              </a:ext>
            </a:extLst>
          </p:cNvPr>
          <p:cNvSpPr/>
          <p:nvPr/>
        </p:nvSpPr>
        <p:spPr>
          <a:xfrm>
            <a:off x="9406467" y="5440376"/>
            <a:ext cx="2483802" cy="1181771"/>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lash Grotesk Regular"/>
              <a:ea typeface="+mn-ea"/>
              <a:cs typeface="+mn-cs"/>
            </a:endParaRPr>
          </a:p>
        </p:txBody>
      </p:sp>
      <p:sp>
        <p:nvSpPr>
          <p:cNvPr id="23" name="Rectangle 22">
            <a:extLst>
              <a:ext uri="{FF2B5EF4-FFF2-40B4-BE49-F238E27FC236}">
                <a16:creationId xmlns:a16="http://schemas.microsoft.com/office/drawing/2014/main" id="{75214862-985E-BEC1-5F6F-D5B678033502}"/>
              </a:ext>
            </a:extLst>
          </p:cNvPr>
          <p:cNvSpPr/>
          <p:nvPr/>
        </p:nvSpPr>
        <p:spPr>
          <a:xfrm>
            <a:off x="6423655" y="5440375"/>
            <a:ext cx="2483802" cy="1181771"/>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lash Grotesk Regular"/>
              <a:ea typeface="+mn-ea"/>
              <a:cs typeface="+mn-cs"/>
            </a:endParaRPr>
          </a:p>
        </p:txBody>
      </p:sp>
      <p:sp>
        <p:nvSpPr>
          <p:cNvPr id="24" name="Rectangle 23">
            <a:extLst>
              <a:ext uri="{FF2B5EF4-FFF2-40B4-BE49-F238E27FC236}">
                <a16:creationId xmlns:a16="http://schemas.microsoft.com/office/drawing/2014/main" id="{D98014EC-F926-D8BC-6A89-2CA19E6A1DBC}"/>
              </a:ext>
            </a:extLst>
          </p:cNvPr>
          <p:cNvSpPr/>
          <p:nvPr/>
        </p:nvSpPr>
        <p:spPr>
          <a:xfrm>
            <a:off x="3553324" y="5452798"/>
            <a:ext cx="2483802" cy="1181771"/>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lash Grotesk Regular"/>
              <a:ea typeface="+mn-ea"/>
              <a:cs typeface="+mn-cs"/>
            </a:endParaRPr>
          </a:p>
        </p:txBody>
      </p:sp>
      <p:pic>
        <p:nvPicPr>
          <p:cNvPr id="3" name="Picture 2" descr="A person lying down with her eyes closed&#10;&#10;AI-generated content may be incorrect.">
            <a:hlinkClick r:id="rId4"/>
            <a:extLst>
              <a:ext uri="{FF2B5EF4-FFF2-40B4-BE49-F238E27FC236}">
                <a16:creationId xmlns:a16="http://schemas.microsoft.com/office/drawing/2014/main" id="{27F00652-C14A-5ABD-BCB7-F48206DA08EE}"/>
              </a:ext>
            </a:extLst>
          </p:cNvPr>
          <p:cNvPicPr>
            <a:picLocks noChangeAspect="1"/>
          </p:cNvPicPr>
          <p:nvPr/>
        </p:nvPicPr>
        <p:blipFill>
          <a:blip r:embed="rId5"/>
          <a:stretch>
            <a:fillRect/>
          </a:stretch>
        </p:blipFill>
        <p:spPr>
          <a:xfrm>
            <a:off x="4172333" y="211551"/>
            <a:ext cx="6733708" cy="3753728"/>
          </a:xfrm>
          <a:prstGeom prst="rect">
            <a:avLst/>
          </a:prstGeom>
        </p:spPr>
      </p:pic>
      <p:sp>
        <p:nvSpPr>
          <p:cNvPr id="4" name="Rectangle 3">
            <a:extLst>
              <a:ext uri="{FF2B5EF4-FFF2-40B4-BE49-F238E27FC236}">
                <a16:creationId xmlns:a16="http://schemas.microsoft.com/office/drawing/2014/main" id="{24C87759-97AC-D125-9E40-6A93453CB215}"/>
              </a:ext>
            </a:extLst>
          </p:cNvPr>
          <p:cNvSpPr/>
          <p:nvPr/>
        </p:nvSpPr>
        <p:spPr>
          <a:xfrm>
            <a:off x="4172333" y="4168731"/>
            <a:ext cx="6733708" cy="37232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lash Grotesk Regular"/>
              <a:ea typeface="+mn-ea"/>
              <a:cs typeface="+mn-cs"/>
            </a:endParaRPr>
          </a:p>
        </p:txBody>
      </p:sp>
      <p:sp>
        <p:nvSpPr>
          <p:cNvPr id="5" name="TextBox 4">
            <a:extLst>
              <a:ext uri="{FF2B5EF4-FFF2-40B4-BE49-F238E27FC236}">
                <a16:creationId xmlns:a16="http://schemas.microsoft.com/office/drawing/2014/main" id="{01D78E52-FF35-DA33-0EFD-81C67FEAB951}"/>
              </a:ext>
            </a:extLst>
          </p:cNvPr>
          <p:cNvSpPr txBox="1"/>
          <p:nvPr/>
        </p:nvSpPr>
        <p:spPr>
          <a:xfrm>
            <a:off x="3370714" y="4086470"/>
            <a:ext cx="8336945" cy="419538"/>
          </a:xfrm>
          <a:prstGeom prst="rect">
            <a:avLst/>
          </a:prstGeom>
          <a:noFill/>
        </p:spPr>
        <p:txBody>
          <a:bodyPr wrap="square">
            <a:spAutoFit/>
          </a:bodyPr>
          <a:lstStyle/>
          <a:p>
            <a:pPr marL="0" marR="0" lvl="0" indent="0" algn="ctr" defTabSz="914400" rtl="0" eaLnBrk="1" fontAlgn="base" latinLnBrk="0" hangingPunct="1">
              <a:lnSpc>
                <a:spcPts val="27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EFFFF"/>
                </a:solidFill>
                <a:effectLst/>
                <a:uLnTx/>
                <a:uFillTx/>
                <a:latin typeface="Clash Display Semibold" panose="020B0604020202020204" charset="0"/>
                <a:ea typeface="Cascadia Mono SemiBold" panose="020B0609020000020004" pitchFamily="49" charset="0"/>
                <a:cs typeface="Cascadia Mono SemiBold" panose="020B0609020000020004" pitchFamily="49" charset="0"/>
              </a:rPr>
              <a:t>Click on the image to watch the campaign introduction video</a:t>
            </a:r>
            <a:endParaRPr kumimoji="0" lang="en-US" sz="1600" b="0" i="0" u="none" strike="noStrike" kern="1200" cap="none" spc="0" normalizeH="0" baseline="0" noProof="0" dirty="0">
              <a:ln>
                <a:noFill/>
              </a:ln>
              <a:solidFill>
                <a:srgbClr val="000000"/>
              </a:solidFill>
              <a:effectLst/>
              <a:uLnTx/>
              <a:uFillTx/>
              <a:latin typeface="Clash Display Semibold" panose="020B0604020202020204" charset="0"/>
              <a:ea typeface="Cascadia Mono SemiBold" panose="020B0609020000020004" pitchFamily="49" charset="0"/>
              <a:cs typeface="Cascadia Mono SemiBold" panose="020B0609020000020004" pitchFamily="49" charset="0"/>
            </a:endParaRPr>
          </a:p>
        </p:txBody>
      </p:sp>
      <p:pic>
        <p:nvPicPr>
          <p:cNvPr id="2" name="Online Media 1" title="If you’re into it, read into it: Go All In.">
            <a:hlinkClick r:id="" action="ppaction://media"/>
            <a:extLst>
              <a:ext uri="{FF2B5EF4-FFF2-40B4-BE49-F238E27FC236}">
                <a16:creationId xmlns:a16="http://schemas.microsoft.com/office/drawing/2014/main" id="{3780DE49-75BD-49AB-996F-FF97BB178861}"/>
              </a:ext>
            </a:extLst>
          </p:cNvPr>
          <p:cNvPicPr>
            <a:picLocks noRot="1" noChangeAspect="1"/>
          </p:cNvPicPr>
          <p:nvPr>
            <a:videoFile r:link="rId1"/>
          </p:nvPr>
        </p:nvPicPr>
        <p:blipFill>
          <a:blip r:embed="rId6"/>
          <a:stretch>
            <a:fillRect/>
          </a:stretch>
        </p:blipFill>
        <p:spPr>
          <a:xfrm>
            <a:off x="72879" y="2530179"/>
            <a:ext cx="2540000" cy="1435100"/>
          </a:xfrm>
          <a:prstGeom prst="rect">
            <a:avLst/>
          </a:prstGeom>
        </p:spPr>
      </p:pic>
    </p:spTree>
    <p:extLst>
      <p:ext uri="{BB962C8B-B14F-4D97-AF65-F5344CB8AC3E}">
        <p14:creationId xmlns:p14="http://schemas.microsoft.com/office/powerpoint/2010/main" val="27312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9806B-173D-4211-80CF-33E4F6AC00FD}"/>
              </a:ext>
            </a:extLst>
          </p:cNvPr>
          <p:cNvSpPr>
            <a:spLocks noGrp="1"/>
          </p:cNvSpPr>
          <p:nvPr>
            <p:ph type="title"/>
          </p:nvPr>
        </p:nvSpPr>
        <p:spPr/>
        <p:txBody>
          <a:bodyPr/>
          <a:lstStyle/>
          <a:p>
            <a:r>
              <a:rPr lang="en-GB" dirty="0"/>
              <a:t>National Year of Reading</a:t>
            </a:r>
          </a:p>
        </p:txBody>
      </p:sp>
      <p:sp>
        <p:nvSpPr>
          <p:cNvPr id="3" name="Content Placeholder 2">
            <a:extLst>
              <a:ext uri="{FF2B5EF4-FFF2-40B4-BE49-F238E27FC236}">
                <a16:creationId xmlns:a16="http://schemas.microsoft.com/office/drawing/2014/main" id="{E1BA52D1-2939-4F75-A54D-EAEC836458E6}"/>
              </a:ext>
            </a:extLst>
          </p:cNvPr>
          <p:cNvSpPr>
            <a:spLocks noGrp="1"/>
          </p:cNvSpPr>
          <p:nvPr>
            <p:ph idx="1"/>
          </p:nvPr>
        </p:nvSpPr>
        <p:spPr/>
        <p:txBody>
          <a:bodyPr>
            <a:normAutofit/>
          </a:bodyPr>
          <a:lstStyle/>
          <a:p>
            <a:r>
              <a:rPr lang="en-GB" sz="3600" dirty="0"/>
              <a:t>Spring – In the room</a:t>
            </a:r>
          </a:p>
          <a:p>
            <a:r>
              <a:rPr lang="en-GB" sz="3600" dirty="0"/>
              <a:t>Summer – in the setting</a:t>
            </a:r>
          </a:p>
          <a:p>
            <a:r>
              <a:rPr lang="en-GB" sz="3600" dirty="0"/>
              <a:t>Autumn- in the community</a:t>
            </a:r>
          </a:p>
        </p:txBody>
      </p:sp>
    </p:spTree>
    <p:extLst>
      <p:ext uri="{BB962C8B-B14F-4D97-AF65-F5344CB8AC3E}">
        <p14:creationId xmlns:p14="http://schemas.microsoft.com/office/powerpoint/2010/main" val="4102414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102229" cy="706964"/>
          </a:xfrm>
        </p:spPr>
        <p:txBody>
          <a:bodyPr/>
          <a:lstStyle/>
          <a:p>
            <a:r>
              <a:rPr lang="en-GB" dirty="0"/>
              <a:t>Why Read ?</a:t>
            </a:r>
          </a:p>
        </p:txBody>
      </p:sp>
      <p:sp>
        <p:nvSpPr>
          <p:cNvPr id="5" name="Content Placeholder 4">
            <a:extLst>
              <a:ext uri="{FF2B5EF4-FFF2-40B4-BE49-F238E27FC236}">
                <a16:creationId xmlns:a16="http://schemas.microsoft.com/office/drawing/2014/main" id="{975818BA-22AD-47EF-A571-8D06841EFF24}"/>
              </a:ext>
            </a:extLst>
          </p:cNvPr>
          <p:cNvSpPr>
            <a:spLocks noGrp="1"/>
          </p:cNvSpPr>
          <p:nvPr>
            <p:ph idx="1"/>
          </p:nvPr>
        </p:nvSpPr>
        <p:spPr>
          <a:xfrm>
            <a:off x="410817" y="2318657"/>
            <a:ext cx="11502887" cy="4704995"/>
          </a:xfrm>
        </p:spPr>
        <p:txBody>
          <a:bodyPr>
            <a:noAutofit/>
          </a:bodyPr>
          <a:lstStyle/>
          <a:p>
            <a:pPr marL="0" indent="0">
              <a:buNone/>
            </a:pPr>
            <a:endParaRPr lang="en-GB" sz="1800" b="0" i="0" u="none" strike="noStrike" baseline="0" dirty="0">
              <a:latin typeface="Arial" panose="020B0604020202020204" pitchFamily="34" charset="0"/>
            </a:endParaRPr>
          </a:p>
          <a:p>
            <a:r>
              <a:rPr lang="en-GB" sz="2000" dirty="0"/>
              <a:t>R</a:t>
            </a:r>
            <a:r>
              <a:rPr lang="en-GB" sz="2000" b="1" i="0" u="none" strike="noStrike" baseline="0" dirty="0"/>
              <a:t>esearch from The Book Trust reveals that almost two-thirds of parents of primary school children worry about a lack of shared family time. </a:t>
            </a:r>
            <a:endParaRPr lang="en-GB" sz="2000" b="0" i="0" u="none" strike="noStrike" baseline="0" dirty="0"/>
          </a:p>
          <a:p>
            <a:endParaRPr lang="en-GB" sz="2000" b="0" i="0" u="none" strike="noStrike" baseline="0" dirty="0"/>
          </a:p>
          <a:p>
            <a:r>
              <a:rPr lang="en-GB" sz="2000" b="0" i="0" u="none" strike="noStrike" baseline="0" dirty="0"/>
              <a:t>This is mainly down to the distractions of social media, technology and school homework, causing families to feel like they live separate lives under the same roof. </a:t>
            </a:r>
          </a:p>
          <a:p>
            <a:endParaRPr lang="en-GB" sz="2000" b="0" i="0" u="none" strike="noStrike" baseline="0" dirty="0"/>
          </a:p>
          <a:p>
            <a:r>
              <a:rPr lang="en-GB" sz="2000" b="0" i="0" u="none" strike="noStrike" baseline="0" dirty="0"/>
              <a:t>In fact, </a:t>
            </a:r>
            <a:r>
              <a:rPr lang="en-GB" sz="2000" b="1" i="0" u="none" strike="noStrike" baseline="0" dirty="0"/>
              <a:t>nine out of ten </a:t>
            </a:r>
            <a:r>
              <a:rPr lang="en-GB" sz="2000" b="0" i="0" u="none" strike="noStrike" baseline="0" dirty="0"/>
              <a:t>parents want their family to have more quality time together - and finding time to read could be the answer. </a:t>
            </a:r>
          </a:p>
          <a:p>
            <a:r>
              <a:rPr lang="en-GB" sz="2400" dirty="0"/>
              <a:t> </a:t>
            </a:r>
            <a:r>
              <a:rPr lang="en-GB" sz="2400" dirty="0">
                <a:hlinkClick r:id="rId2" action="ppaction://hlinkpres?slideindex=1&amp;slidetitle="/>
              </a:rPr>
              <a:t>https://www.youtube.com/watch?v=oQN-blu9-Jw</a:t>
            </a:r>
            <a:endParaRPr lang="en-GB" sz="2400" dirty="0"/>
          </a:p>
        </p:txBody>
      </p:sp>
    </p:spTree>
    <p:extLst>
      <p:ext uri="{BB962C8B-B14F-4D97-AF65-F5344CB8AC3E}">
        <p14:creationId xmlns:p14="http://schemas.microsoft.com/office/powerpoint/2010/main" val="182776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03B9-4597-4496-8D2E-7CA6400A23C4}"/>
              </a:ext>
            </a:extLst>
          </p:cNvPr>
          <p:cNvSpPr>
            <a:spLocks noGrp="1"/>
          </p:cNvSpPr>
          <p:nvPr>
            <p:ph type="title"/>
          </p:nvPr>
        </p:nvSpPr>
        <p:spPr/>
        <p:txBody>
          <a:bodyPr/>
          <a:lstStyle/>
          <a:p>
            <a:r>
              <a:rPr lang="en-GB" dirty="0"/>
              <a:t>Why read aloud ?</a:t>
            </a:r>
          </a:p>
        </p:txBody>
      </p:sp>
      <p:pic>
        <p:nvPicPr>
          <p:cNvPr id="5" name="Content Placeholder 4">
            <a:extLst>
              <a:ext uri="{FF2B5EF4-FFF2-40B4-BE49-F238E27FC236}">
                <a16:creationId xmlns:a16="http://schemas.microsoft.com/office/drawing/2014/main" id="{65FC7BB0-46A3-47C8-BB33-350F4070617D}"/>
              </a:ext>
            </a:extLst>
          </p:cNvPr>
          <p:cNvPicPr>
            <a:picLocks noGrp="1" noChangeAspect="1"/>
          </p:cNvPicPr>
          <p:nvPr>
            <p:ph idx="1"/>
          </p:nvPr>
        </p:nvPicPr>
        <p:blipFill>
          <a:blip r:embed="rId2"/>
          <a:stretch>
            <a:fillRect/>
          </a:stretch>
        </p:blipFill>
        <p:spPr>
          <a:xfrm>
            <a:off x="516385" y="1997108"/>
            <a:ext cx="2893410" cy="4471068"/>
          </a:xfrm>
        </p:spPr>
      </p:pic>
      <p:sp>
        <p:nvSpPr>
          <p:cNvPr id="7" name="TextBox 6">
            <a:extLst>
              <a:ext uri="{FF2B5EF4-FFF2-40B4-BE49-F238E27FC236}">
                <a16:creationId xmlns:a16="http://schemas.microsoft.com/office/drawing/2014/main" id="{115657AC-EA6C-4C6F-85D1-669038F02F4B}"/>
              </a:ext>
            </a:extLst>
          </p:cNvPr>
          <p:cNvSpPr txBox="1"/>
          <p:nvPr/>
        </p:nvSpPr>
        <p:spPr>
          <a:xfrm>
            <a:off x="3513221" y="2214135"/>
            <a:ext cx="8470232" cy="4524315"/>
          </a:xfrm>
          <a:prstGeom prst="rect">
            <a:avLst/>
          </a:prstGeom>
          <a:noFill/>
        </p:spPr>
        <p:txBody>
          <a:bodyPr wrap="square">
            <a:spAutoFit/>
          </a:bodyPr>
          <a:lstStyle/>
          <a:p>
            <a:pPr algn="l"/>
            <a:r>
              <a:rPr lang="en-GB" sz="2400" b="0" i="0" dirty="0">
                <a:solidFill>
                  <a:srgbClr val="021E42"/>
                </a:solidFill>
                <a:effectLst/>
                <a:latin typeface="Poppins" panose="00000500000000000000" pitchFamily="2" charset="0"/>
              </a:rPr>
              <a:t>In the 1960s, </a:t>
            </a:r>
            <a:r>
              <a:rPr lang="en-GB" sz="2400" b="0" i="0" dirty="0" err="1">
                <a:solidFill>
                  <a:srgbClr val="021E42"/>
                </a:solidFill>
                <a:effectLst/>
                <a:latin typeface="Poppins" panose="00000500000000000000" pitchFamily="2" charset="0"/>
              </a:rPr>
              <a:t>Trelease</a:t>
            </a:r>
            <a:r>
              <a:rPr lang="en-GB" sz="2400" b="0" i="0" dirty="0">
                <a:solidFill>
                  <a:srgbClr val="021E42"/>
                </a:solidFill>
                <a:effectLst/>
                <a:latin typeface="Poppins" panose="00000500000000000000" pitchFamily="2" charset="0"/>
              </a:rPr>
              <a:t> spent every evening reading to his two children. He also volunteered at a school where he quickly noticed that students in some classes were reading a lot, yet students in other classrooms weren’t. </a:t>
            </a:r>
            <a:r>
              <a:rPr lang="en-GB" sz="2400" b="0" i="0" dirty="0" err="1">
                <a:solidFill>
                  <a:srgbClr val="021E42"/>
                </a:solidFill>
                <a:effectLst/>
                <a:latin typeface="Poppins" panose="00000500000000000000" pitchFamily="2" charset="0"/>
              </a:rPr>
              <a:t>Trelease</a:t>
            </a:r>
            <a:r>
              <a:rPr lang="en-GB" sz="2400" b="0" i="0" dirty="0">
                <a:solidFill>
                  <a:srgbClr val="021E42"/>
                </a:solidFill>
                <a:effectLst/>
                <a:latin typeface="Poppins" panose="00000500000000000000" pitchFamily="2" charset="0"/>
              </a:rPr>
              <a:t> soon realized that the students who read more frequently had a teacher who read aloud on a regular basis. </a:t>
            </a:r>
          </a:p>
          <a:p>
            <a:pPr algn="l"/>
            <a:r>
              <a:rPr lang="en-GB" sz="2400" b="0" i="0" dirty="0">
                <a:solidFill>
                  <a:srgbClr val="021E42"/>
                </a:solidFill>
                <a:effectLst/>
                <a:latin typeface="Poppins" panose="00000500000000000000" pitchFamily="2" charset="0"/>
              </a:rPr>
              <a:t>This sparked a fire in </a:t>
            </a:r>
            <a:r>
              <a:rPr lang="en-GB" sz="2400" b="0" i="0" dirty="0" err="1">
                <a:solidFill>
                  <a:srgbClr val="021E42"/>
                </a:solidFill>
                <a:effectLst/>
                <a:latin typeface="Poppins" panose="00000500000000000000" pitchFamily="2" charset="0"/>
              </a:rPr>
              <a:t>Trelease</a:t>
            </a:r>
            <a:r>
              <a:rPr lang="en-GB" sz="2400" b="0" i="0" dirty="0">
                <a:solidFill>
                  <a:srgbClr val="021E42"/>
                </a:solidFill>
                <a:effectLst/>
                <a:latin typeface="Poppins" panose="00000500000000000000" pitchFamily="2" charset="0"/>
              </a:rPr>
              <a:t>. He began seeking research to prove his hypothesis true: reading aloud to children “improves their reading, writing, speaking, listening – and, best of all, their attitudes about reading.” Reading alters educational outcomes</a:t>
            </a:r>
          </a:p>
        </p:txBody>
      </p:sp>
    </p:spTree>
    <p:extLst>
      <p:ext uri="{BB962C8B-B14F-4D97-AF65-F5344CB8AC3E}">
        <p14:creationId xmlns:p14="http://schemas.microsoft.com/office/powerpoint/2010/main" val="159375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2B1EEB0-231C-4D59-8DF9-B771431651BF}"/>
              </a:ext>
            </a:extLst>
          </p:cNvPr>
          <p:cNvPicPr>
            <a:picLocks noGrp="1" noChangeAspect="1"/>
          </p:cNvPicPr>
          <p:nvPr>
            <p:ph idx="1"/>
          </p:nvPr>
        </p:nvPicPr>
        <p:blipFill>
          <a:blip r:embed="rId2"/>
          <a:stretch>
            <a:fillRect/>
          </a:stretch>
        </p:blipFill>
        <p:spPr>
          <a:xfrm>
            <a:off x="1376412" y="529712"/>
            <a:ext cx="8407947" cy="6082843"/>
          </a:xfrm>
        </p:spPr>
      </p:pic>
    </p:spTree>
    <p:extLst>
      <p:ext uri="{BB962C8B-B14F-4D97-AF65-F5344CB8AC3E}">
        <p14:creationId xmlns:p14="http://schemas.microsoft.com/office/powerpoint/2010/main" val="2746047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3775E-615A-4482-A06B-8F3C97565401}"/>
              </a:ext>
            </a:extLst>
          </p:cNvPr>
          <p:cNvSpPr>
            <a:spLocks noGrp="1"/>
          </p:cNvSpPr>
          <p:nvPr>
            <p:ph type="title"/>
          </p:nvPr>
        </p:nvSpPr>
        <p:spPr/>
        <p:txBody>
          <a:bodyPr/>
          <a:lstStyle/>
          <a:p>
            <a:r>
              <a:rPr lang="en-GB" dirty="0"/>
              <a:t>How should we do it ?</a:t>
            </a:r>
          </a:p>
        </p:txBody>
      </p:sp>
      <p:sp>
        <p:nvSpPr>
          <p:cNvPr id="4" name="Content Placeholder 3">
            <a:extLst>
              <a:ext uri="{FF2B5EF4-FFF2-40B4-BE49-F238E27FC236}">
                <a16:creationId xmlns:a16="http://schemas.microsoft.com/office/drawing/2014/main" id="{0D24660E-5D67-485F-AAFF-3EEED5D3C9E2}"/>
              </a:ext>
            </a:extLst>
          </p:cNvPr>
          <p:cNvSpPr>
            <a:spLocks noGrp="1"/>
          </p:cNvSpPr>
          <p:nvPr>
            <p:ph idx="1"/>
          </p:nvPr>
        </p:nvSpPr>
        <p:spPr/>
        <p:txBody>
          <a:bodyPr/>
          <a:lstStyle/>
          <a:p>
            <a:r>
              <a:rPr lang="en-GB" sz="3200" dirty="0"/>
              <a:t>Your Child reading</a:t>
            </a:r>
          </a:p>
          <a:p>
            <a:r>
              <a:rPr lang="en-GB" sz="3200" dirty="0"/>
              <a:t>Shared reading between adult and child – agree rules</a:t>
            </a:r>
          </a:p>
          <a:p>
            <a:r>
              <a:rPr lang="en-GB" sz="3200" dirty="0"/>
              <a:t>Audio books – listen together and discuss</a:t>
            </a:r>
          </a:p>
          <a:p>
            <a:r>
              <a:rPr lang="en-GB" sz="3200" dirty="0"/>
              <a:t>What to do with unknown words</a:t>
            </a:r>
          </a:p>
          <a:p>
            <a:endParaRPr lang="en-GB" dirty="0"/>
          </a:p>
        </p:txBody>
      </p:sp>
    </p:spTree>
    <p:extLst>
      <p:ext uri="{BB962C8B-B14F-4D97-AF65-F5344CB8AC3E}">
        <p14:creationId xmlns:p14="http://schemas.microsoft.com/office/powerpoint/2010/main" val="3225442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are we aiming for ?</a:t>
            </a:r>
          </a:p>
        </p:txBody>
      </p:sp>
      <p:sp>
        <p:nvSpPr>
          <p:cNvPr id="4" name="Content Placeholder 3">
            <a:extLst>
              <a:ext uri="{FF2B5EF4-FFF2-40B4-BE49-F238E27FC236}">
                <a16:creationId xmlns:a16="http://schemas.microsoft.com/office/drawing/2014/main" id="{A30CE9A3-9A79-488C-AD9A-9DBC2B129DDD}"/>
              </a:ext>
            </a:extLst>
          </p:cNvPr>
          <p:cNvSpPr>
            <a:spLocks noGrp="1"/>
          </p:cNvSpPr>
          <p:nvPr>
            <p:ph idx="1"/>
          </p:nvPr>
        </p:nvSpPr>
        <p:spPr>
          <a:xfrm>
            <a:off x="885525" y="2329313"/>
            <a:ext cx="10751418" cy="3844491"/>
          </a:xfrm>
        </p:spPr>
        <p:txBody>
          <a:bodyPr>
            <a:normAutofit lnSpcReduction="10000"/>
          </a:bodyPr>
          <a:lstStyle/>
          <a:p>
            <a:r>
              <a:rPr lang="en-GB" dirty="0"/>
              <a:t>In Year 6 children sit SATs.  In a reading paper they will be expected to read texts and answer questions covering </a:t>
            </a:r>
          </a:p>
          <a:p>
            <a:r>
              <a:rPr lang="en-GB" dirty="0">
                <a:highlight>
                  <a:srgbClr val="FFFF00"/>
                </a:highlight>
              </a:rPr>
              <a:t>2a </a:t>
            </a:r>
            <a:r>
              <a:rPr lang="en-GB" dirty="0"/>
              <a:t>– give or explain the </a:t>
            </a:r>
            <a:r>
              <a:rPr lang="en-GB" dirty="0">
                <a:highlight>
                  <a:srgbClr val="FFFF00"/>
                </a:highlight>
              </a:rPr>
              <a:t>meaning </a:t>
            </a:r>
            <a:r>
              <a:rPr lang="en-GB" dirty="0"/>
              <a:t>of words in context</a:t>
            </a:r>
          </a:p>
          <a:p>
            <a:r>
              <a:rPr lang="en-GB" dirty="0">
                <a:highlight>
                  <a:srgbClr val="FFFF00"/>
                </a:highlight>
              </a:rPr>
              <a:t>2b –</a:t>
            </a:r>
            <a:r>
              <a:rPr lang="en-GB" dirty="0"/>
              <a:t> </a:t>
            </a:r>
            <a:r>
              <a:rPr lang="en-GB" dirty="0">
                <a:highlight>
                  <a:srgbClr val="FFFF00"/>
                </a:highlight>
              </a:rPr>
              <a:t>retrieve and record information </a:t>
            </a:r>
            <a:r>
              <a:rPr lang="en-GB" dirty="0"/>
              <a:t>or identify key details</a:t>
            </a:r>
          </a:p>
          <a:p>
            <a:r>
              <a:rPr lang="en-GB" dirty="0"/>
              <a:t>2c – summarise main ideas from more than one paragraph</a:t>
            </a:r>
          </a:p>
          <a:p>
            <a:r>
              <a:rPr lang="en-GB" dirty="0">
                <a:highlight>
                  <a:srgbClr val="FFFF00"/>
                </a:highlight>
              </a:rPr>
              <a:t>2d </a:t>
            </a:r>
            <a:r>
              <a:rPr lang="en-GB" dirty="0"/>
              <a:t>– </a:t>
            </a:r>
            <a:r>
              <a:rPr lang="en-GB" dirty="0">
                <a:highlight>
                  <a:srgbClr val="FFFF00"/>
                </a:highlight>
              </a:rPr>
              <a:t>make inferences from the text and justify these</a:t>
            </a:r>
          </a:p>
          <a:p>
            <a:r>
              <a:rPr lang="en-GB" dirty="0"/>
              <a:t>2e – Predict what might happen from details stated and implied</a:t>
            </a:r>
          </a:p>
          <a:p>
            <a:r>
              <a:rPr lang="en-GB" dirty="0"/>
              <a:t>2f – Identify and/or explain how information or narrative content is related and contributes</a:t>
            </a:r>
          </a:p>
          <a:p>
            <a:r>
              <a:rPr lang="en-GB" dirty="0"/>
              <a:t>2g – identify how meaning is enhanced through choices of words or phrases</a:t>
            </a:r>
          </a:p>
          <a:p>
            <a:r>
              <a:rPr lang="en-GB" dirty="0"/>
              <a:t>2h – Make comparisons within the text.</a:t>
            </a:r>
          </a:p>
          <a:p>
            <a:endParaRPr lang="en-GB" dirty="0"/>
          </a:p>
        </p:txBody>
      </p:sp>
    </p:spTree>
    <p:extLst>
      <p:ext uri="{BB962C8B-B14F-4D97-AF65-F5344CB8AC3E}">
        <p14:creationId xmlns:p14="http://schemas.microsoft.com/office/powerpoint/2010/main" val="2708794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997F7-95F4-4629-9D42-52E2CE212359}"/>
              </a:ext>
            </a:extLst>
          </p:cNvPr>
          <p:cNvSpPr>
            <a:spLocks noGrp="1"/>
          </p:cNvSpPr>
          <p:nvPr>
            <p:ph type="title"/>
          </p:nvPr>
        </p:nvSpPr>
        <p:spPr>
          <a:xfrm>
            <a:off x="1187076" y="752287"/>
            <a:ext cx="8761413" cy="706964"/>
          </a:xfrm>
        </p:spPr>
        <p:txBody>
          <a:bodyPr/>
          <a:lstStyle/>
          <a:p>
            <a:r>
              <a:rPr lang="en-GB" dirty="0"/>
              <a:t>Let’s try some questions!</a:t>
            </a:r>
          </a:p>
        </p:txBody>
      </p:sp>
      <p:sp>
        <p:nvSpPr>
          <p:cNvPr id="5" name="Content Placeholder 4">
            <a:extLst>
              <a:ext uri="{FF2B5EF4-FFF2-40B4-BE49-F238E27FC236}">
                <a16:creationId xmlns:a16="http://schemas.microsoft.com/office/drawing/2014/main" id="{99E0B1B3-4574-485E-AC4C-A692D987158B}"/>
              </a:ext>
            </a:extLst>
          </p:cNvPr>
          <p:cNvSpPr>
            <a:spLocks noGrp="1"/>
          </p:cNvSpPr>
          <p:nvPr>
            <p:ph idx="1"/>
          </p:nvPr>
        </p:nvSpPr>
        <p:spPr/>
        <p:txBody>
          <a:bodyPr/>
          <a:lstStyle/>
          <a:p>
            <a:r>
              <a:rPr lang="en-GB" dirty="0"/>
              <a:t>Give out reading info and </a:t>
            </a:r>
            <a:r>
              <a:rPr lang="en-GB" dirty="0" err="1"/>
              <a:t>sats</a:t>
            </a:r>
            <a:r>
              <a:rPr lang="en-GB" dirty="0"/>
              <a:t> questions</a:t>
            </a:r>
          </a:p>
        </p:txBody>
      </p:sp>
    </p:spTree>
    <p:extLst>
      <p:ext uri="{BB962C8B-B14F-4D97-AF65-F5344CB8AC3E}">
        <p14:creationId xmlns:p14="http://schemas.microsoft.com/office/powerpoint/2010/main" val="2240619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688E1-C2CD-4441-B62D-19FAB5634027}"/>
              </a:ext>
            </a:extLst>
          </p:cNvPr>
          <p:cNvSpPr>
            <a:spLocks noGrp="1"/>
          </p:cNvSpPr>
          <p:nvPr>
            <p:ph type="title"/>
          </p:nvPr>
        </p:nvSpPr>
        <p:spPr/>
        <p:txBody>
          <a:bodyPr/>
          <a:lstStyle/>
          <a:p>
            <a:r>
              <a:rPr lang="en-GB" dirty="0"/>
              <a:t>Link between reading and attainment</a:t>
            </a:r>
          </a:p>
        </p:txBody>
      </p:sp>
      <p:sp>
        <p:nvSpPr>
          <p:cNvPr id="3" name="Content Placeholder 2">
            <a:extLst>
              <a:ext uri="{FF2B5EF4-FFF2-40B4-BE49-F238E27FC236}">
                <a16:creationId xmlns:a16="http://schemas.microsoft.com/office/drawing/2014/main" id="{2646D2BB-A387-4823-A206-0A60A67691D5}"/>
              </a:ext>
            </a:extLst>
          </p:cNvPr>
          <p:cNvSpPr>
            <a:spLocks noGrp="1"/>
          </p:cNvSpPr>
          <p:nvPr>
            <p:ph idx="1"/>
          </p:nvPr>
        </p:nvSpPr>
        <p:spPr>
          <a:xfrm>
            <a:off x="827773" y="2233061"/>
            <a:ext cx="10915047" cy="4379495"/>
          </a:xfrm>
        </p:spPr>
        <p:txBody>
          <a:bodyPr>
            <a:normAutofit/>
          </a:bodyPr>
          <a:lstStyle/>
          <a:p>
            <a:r>
              <a:rPr lang="en-GB" b="1" dirty="0"/>
              <a:t>There is a growing body of evidence which illustrates the importance of reading for pleasure for both educational purposes as well as personal development</a:t>
            </a:r>
            <a:r>
              <a:rPr lang="en-GB" dirty="0"/>
              <a:t> (cited in Clark and Rumbold, 2006). </a:t>
            </a:r>
          </a:p>
          <a:p>
            <a:r>
              <a:rPr lang="en-GB" dirty="0"/>
              <a:t>• </a:t>
            </a:r>
            <a:r>
              <a:rPr lang="en-GB" b="1" dirty="0"/>
              <a:t>Evidence suggests that there is a positive relationship between reading frequency, reading enjoyment and attainment </a:t>
            </a:r>
            <a:r>
              <a:rPr lang="en-GB" dirty="0"/>
              <a:t>(Clark 2011; Clark and Douglas 2011). </a:t>
            </a:r>
          </a:p>
          <a:p>
            <a:r>
              <a:rPr lang="en-GB" dirty="0"/>
              <a:t>• </a:t>
            </a:r>
            <a:r>
              <a:rPr lang="en-GB" b="1" dirty="0"/>
              <a:t>Reading enjoyment has been reported as more important for children’s educational success than their family’s socio-economic status </a:t>
            </a:r>
            <a:r>
              <a:rPr lang="en-GB" dirty="0"/>
              <a:t>(OECD, 2002). </a:t>
            </a:r>
          </a:p>
          <a:p>
            <a:r>
              <a:rPr lang="en-GB" dirty="0"/>
              <a:t>• There is a positive link between positive attitudes towards reading and scoring well on  assessments (Twist et al, 2007). </a:t>
            </a:r>
          </a:p>
          <a:p>
            <a:r>
              <a:rPr lang="en-GB" dirty="0"/>
              <a:t>• Regularly reading stories or novels outside of school is associated with higher scores in assessments (PIRLS, 2006; PISA, 2009). </a:t>
            </a:r>
          </a:p>
          <a:p>
            <a:r>
              <a:rPr lang="en-GB" dirty="0"/>
              <a:t>• International evidence supports these findings; US research reports that independent </a:t>
            </a:r>
            <a:r>
              <a:rPr lang="en-GB" b="1" dirty="0"/>
              <a:t>reading is the best predictor of achievement </a:t>
            </a:r>
            <a:r>
              <a:rPr lang="en-GB" dirty="0"/>
              <a:t>(Anderson, Wilson and Fielding, 1988)</a:t>
            </a:r>
          </a:p>
        </p:txBody>
      </p:sp>
    </p:spTree>
    <p:extLst>
      <p:ext uri="{BB962C8B-B14F-4D97-AF65-F5344CB8AC3E}">
        <p14:creationId xmlns:p14="http://schemas.microsoft.com/office/powerpoint/2010/main" val="1429331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95C9-804B-45D0-8B33-1E92D7FB45BF}"/>
              </a:ext>
            </a:extLst>
          </p:cNvPr>
          <p:cNvSpPr>
            <a:spLocks noGrp="1"/>
          </p:cNvSpPr>
          <p:nvPr>
            <p:ph type="title"/>
          </p:nvPr>
        </p:nvSpPr>
        <p:spPr/>
        <p:txBody>
          <a:bodyPr/>
          <a:lstStyle/>
          <a:p>
            <a:r>
              <a:rPr lang="en-GB" dirty="0"/>
              <a:t>Recommended Book lists</a:t>
            </a:r>
          </a:p>
        </p:txBody>
      </p:sp>
      <p:sp>
        <p:nvSpPr>
          <p:cNvPr id="3" name="Content Placeholder 2">
            <a:extLst>
              <a:ext uri="{FF2B5EF4-FFF2-40B4-BE49-F238E27FC236}">
                <a16:creationId xmlns:a16="http://schemas.microsoft.com/office/drawing/2014/main" id="{869D48B8-165B-4663-AAD3-100359950875}"/>
              </a:ext>
            </a:extLst>
          </p:cNvPr>
          <p:cNvSpPr>
            <a:spLocks noGrp="1"/>
          </p:cNvSpPr>
          <p:nvPr>
            <p:ph idx="1"/>
          </p:nvPr>
        </p:nvSpPr>
        <p:spPr/>
        <p:txBody>
          <a:bodyPr/>
          <a:lstStyle/>
          <a:p>
            <a:r>
              <a:rPr lang="en-GB" dirty="0">
                <a:hlinkClick r:id="rId2"/>
              </a:rPr>
              <a:t>https://schoolreadinglist.co.uk/category/reading-lists-for-ks2-school-pupils/</a:t>
            </a:r>
            <a:endParaRPr lang="en-GB" dirty="0"/>
          </a:p>
          <a:p>
            <a:r>
              <a:rPr lang="en-GB" dirty="0">
                <a:hlinkClick r:id="rId3"/>
              </a:rPr>
              <a:t>https://www.thereaderteacher.com/key-stage-book-lists</a:t>
            </a:r>
            <a:endParaRPr lang="en-GB" dirty="0"/>
          </a:p>
          <a:p>
            <a:r>
              <a:rPr lang="en-GB" dirty="0"/>
              <a:t>https://www.booksfortopics.com/booklists/recommended-reads/year-3/</a:t>
            </a:r>
          </a:p>
        </p:txBody>
      </p:sp>
    </p:spTree>
    <p:extLst>
      <p:ext uri="{BB962C8B-B14F-4D97-AF65-F5344CB8AC3E}">
        <p14:creationId xmlns:p14="http://schemas.microsoft.com/office/powerpoint/2010/main" val="2871860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54740-B71C-4F13-9648-9DB4D84AE08B}"/>
              </a:ext>
            </a:extLst>
          </p:cNvPr>
          <p:cNvSpPr>
            <a:spLocks noGrp="1"/>
          </p:cNvSpPr>
          <p:nvPr>
            <p:ph type="title"/>
          </p:nvPr>
        </p:nvSpPr>
        <p:spPr/>
        <p:txBody>
          <a:bodyPr/>
          <a:lstStyle/>
          <a:p>
            <a:r>
              <a:rPr lang="en-GB" dirty="0"/>
              <a:t>Any questions ?</a:t>
            </a:r>
          </a:p>
        </p:txBody>
      </p:sp>
      <p:sp>
        <p:nvSpPr>
          <p:cNvPr id="3" name="Content Placeholder 2">
            <a:extLst>
              <a:ext uri="{FF2B5EF4-FFF2-40B4-BE49-F238E27FC236}">
                <a16:creationId xmlns:a16="http://schemas.microsoft.com/office/drawing/2014/main" id="{9887EE71-947C-4E7B-89C4-568AEE4CF914}"/>
              </a:ext>
            </a:extLst>
          </p:cNvPr>
          <p:cNvSpPr>
            <a:spLocks noGrp="1"/>
          </p:cNvSpPr>
          <p:nvPr>
            <p:ph idx="1"/>
          </p:nvPr>
        </p:nvSpPr>
        <p:spPr>
          <a:xfrm>
            <a:off x="1154954" y="2348564"/>
            <a:ext cx="10183606" cy="3671236"/>
          </a:xfrm>
        </p:spPr>
        <p:txBody>
          <a:bodyPr/>
          <a:lstStyle/>
          <a:p>
            <a:r>
              <a:rPr lang="en-GB" dirty="0"/>
              <a:t>If you would like to ask a more personal question related to your own child – please do write it on a post it note.</a:t>
            </a:r>
          </a:p>
          <a:p>
            <a:pPr marL="0" indent="0">
              <a:buNone/>
            </a:pPr>
            <a:endParaRPr lang="en-GB" dirty="0"/>
          </a:p>
          <a:p>
            <a:endParaRPr lang="en-GB" dirty="0"/>
          </a:p>
        </p:txBody>
      </p:sp>
    </p:spTree>
    <p:extLst>
      <p:ext uri="{BB962C8B-B14F-4D97-AF65-F5344CB8AC3E}">
        <p14:creationId xmlns:p14="http://schemas.microsoft.com/office/powerpoint/2010/main" val="30644034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Content slides">
  <a:themeElements>
    <a:clrScheme name="NYR">
      <a:dk1>
        <a:srgbClr val="000000"/>
      </a:dk1>
      <a:lt1>
        <a:srgbClr val="FEFFFF"/>
      </a:lt1>
      <a:dk2>
        <a:srgbClr val="FEFFFF"/>
      </a:dk2>
      <a:lt2>
        <a:srgbClr val="000000"/>
      </a:lt2>
      <a:accent1>
        <a:srgbClr val="FE2C3C"/>
      </a:accent1>
      <a:accent2>
        <a:srgbClr val="FFC313"/>
      </a:accent2>
      <a:accent3>
        <a:srgbClr val="03CB6B"/>
      </a:accent3>
      <a:accent4>
        <a:srgbClr val="FF640A"/>
      </a:accent4>
      <a:accent5>
        <a:srgbClr val="FE3FA9"/>
      </a:accent5>
      <a:accent6>
        <a:srgbClr val="02B8EA"/>
      </a:accent6>
      <a:hlink>
        <a:srgbClr val="7273FF"/>
      </a:hlink>
      <a:folHlink>
        <a:srgbClr val="D00000"/>
      </a:folHlink>
    </a:clrScheme>
    <a:fontScheme name="CLFontTheme">
      <a:majorFont>
        <a:latin typeface="Clash Display Semibold"/>
        <a:ea typeface=""/>
        <a:cs typeface=""/>
      </a:majorFont>
      <a:minorFont>
        <a:latin typeface="Clash Grotesk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YR PPT Template" id="{71ACD77A-62C6-C044-B569-F47210538F7F}" vid="{95EB2498-A8A0-C341-BE71-75DAED52B03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TM02900722[[fn=Ion Boardroom]]</Template>
  <TotalTime>1529</TotalTime>
  <Words>988</Words>
  <Application>Microsoft Office PowerPoint</Application>
  <PresentationFormat>Widescreen</PresentationFormat>
  <Paragraphs>65</Paragraphs>
  <Slides>14</Slides>
  <Notes>1</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Aptos</vt:lpstr>
      <vt:lpstr>Arial</vt:lpstr>
      <vt:lpstr>Azeret Mono</vt:lpstr>
      <vt:lpstr>Calibri</vt:lpstr>
      <vt:lpstr>Century Gothic</vt:lpstr>
      <vt:lpstr>Clash Display Medium</vt:lpstr>
      <vt:lpstr>Clash Display Semibold</vt:lpstr>
      <vt:lpstr>Clash Grotesk Regular</vt:lpstr>
      <vt:lpstr>Poppins</vt:lpstr>
      <vt:lpstr>Wingdings 3</vt:lpstr>
      <vt:lpstr>Ion Boardroom</vt:lpstr>
      <vt:lpstr>Content slides</vt:lpstr>
      <vt:lpstr>PowerPoint Presentation</vt:lpstr>
      <vt:lpstr>PowerPoint Presentation</vt:lpstr>
      <vt:lpstr> ?</vt:lpstr>
      <vt:lpstr>PowerPoint Presentation</vt:lpstr>
      <vt:lpstr>National Year of Reading</vt:lpstr>
      <vt:lpstr>Why Read ?</vt:lpstr>
      <vt:lpstr>Why read aloud ?</vt:lpstr>
      <vt:lpstr>PowerPoint Presentation</vt:lpstr>
      <vt:lpstr>How should we do it ?</vt:lpstr>
      <vt:lpstr>What are we aiming for ?</vt:lpstr>
      <vt:lpstr>Let’s try some questions!</vt:lpstr>
      <vt:lpstr>Link between reading and attainment</vt:lpstr>
      <vt:lpstr>Recommended Book lists</vt:lpstr>
      <vt:lpstr>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Vocabulary 2024</dc:title>
  <dc:creator>Chloe Durrant</dc:creator>
  <cp:lastModifiedBy>Chloe Durrant</cp:lastModifiedBy>
  <cp:revision>57</cp:revision>
  <dcterms:created xsi:type="dcterms:W3CDTF">2024-02-06T14:31:30Z</dcterms:created>
  <dcterms:modified xsi:type="dcterms:W3CDTF">2026-01-27T14:55:56Z</dcterms:modified>
</cp:coreProperties>
</file>