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7"/>
  </p:notesMasterIdLst>
  <p:sldIdLst>
    <p:sldId id="256" r:id="rId2"/>
    <p:sldId id="257" r:id="rId3"/>
    <p:sldId id="283" r:id="rId4"/>
    <p:sldId id="258" r:id="rId5"/>
    <p:sldId id="259" r:id="rId6"/>
    <p:sldId id="260" r:id="rId7"/>
    <p:sldId id="261" r:id="rId8"/>
    <p:sldId id="262" r:id="rId9"/>
    <p:sldId id="263" r:id="rId10"/>
    <p:sldId id="264" r:id="rId11"/>
    <p:sldId id="265" r:id="rId12"/>
    <p:sldId id="268" r:id="rId13"/>
    <p:sldId id="266" r:id="rId14"/>
    <p:sldId id="267" r:id="rId15"/>
    <p:sldId id="269" r:id="rId16"/>
    <p:sldId id="270" r:id="rId17"/>
    <p:sldId id="271" r:id="rId18"/>
    <p:sldId id="272" r:id="rId19"/>
    <p:sldId id="273" r:id="rId20"/>
    <p:sldId id="274" r:id="rId21"/>
    <p:sldId id="275" r:id="rId22"/>
    <p:sldId id="276" r:id="rId23"/>
    <p:sldId id="277" r:id="rId24"/>
    <p:sldId id="278" r:id="rId25"/>
    <p:sldId id="282" r:id="rId26"/>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
      <p:font typeface="Candara" panose="020E0502030303020204" pitchFamily="34" charset="0"/>
      <p:regular r:id="rId32"/>
      <p:bold r:id="rId33"/>
      <p:italic r:id="rId34"/>
      <p:boldItalic r:id="rId35"/>
    </p:embeddedFont>
    <p:embeddedFont>
      <p:font typeface="Comic Sans MS" panose="030F0702030302020204" pitchFamily="66" charset="0"/>
      <p:regular r:id="rId36"/>
      <p:bold r:id="rId37"/>
      <p:italic r:id="rId38"/>
      <p:boldItalic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2" roundtripDataSignature="AMtx7mifcf2qpapgo4VH1DaXQnEVW9RVZ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2993" autoAdjust="0"/>
  </p:normalViewPr>
  <p:slideViewPr>
    <p:cSldViewPr snapToGrid="0">
      <p:cViewPr varScale="1">
        <p:scale>
          <a:sx n="48" d="100"/>
          <a:sy n="48" d="100"/>
        </p:scale>
        <p:origin x="1800" y="3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2.fntdata"/><Relationship Id="rId21" Type="http://schemas.openxmlformats.org/officeDocument/2006/relationships/slide" Target="slides/slide20.xml"/><Relationship Id="rId34" Type="http://schemas.openxmlformats.org/officeDocument/2006/relationships/font" Target="fonts/font7.fntdata"/><Relationship Id="rId42" Type="http://customschemas.google.com/relationships/presentationmetadata" Target="meta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font" Target="fonts/font10.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font" Target="fonts/font11.fntdata"/><Relationship Id="rId4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4" name="Google Shape;134;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35" name="Google Shape;135;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 name="Google Shape;143;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4" name="Google Shape;144;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t>3</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91782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1" name="Google Shape;151;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2" name="Google Shape;152;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8" name="Google Shape;158;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59" name="Google Shape;159;p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 name="Google Shape;170;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71" name="Google Shape;171;p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7" name="Google Shape;177;p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78" name="Google Shape;178;p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7" name="Google Shape;187;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1" name="Google Shape;201;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02" name="Google Shape;202;p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8" name="Google Shape;208;p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09" name="Google Shape;209;p1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5" name="Google Shape;235;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5" name="Google Shape;215;p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dirty="0"/>
          </a:p>
        </p:txBody>
      </p:sp>
      <p:sp>
        <p:nvSpPr>
          <p:cNvPr id="216" name="Google Shape;216;p1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9" name="Google Shape;229;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1" name="Google Shape;241;p1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42" name="Google Shape;242;p1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8" name="Google Shape;248;p1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dirty="0"/>
              <a:t> </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249" name="Google Shape;249;p1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5" name="Google Shape;255;p1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56" name="Google Shape;256;p1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2" name="Google Shape;262;p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63" name="Google Shape;263;p1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0" name="Google Shape;270;p1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dirty="0"/>
          </a:p>
        </p:txBody>
      </p:sp>
      <p:sp>
        <p:nvSpPr>
          <p:cNvPr id="271" name="Google Shape;271;p1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8" name="Google Shape;278;p1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79" name="Google Shape;279;p1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5" name="Google Shape;285;p2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86" name="Google Shape;286;p2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2" name="Google Shape;292;p2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93" name="Google Shape;293;p2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9" name="Google Shape;299;p2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dirty="0"/>
          </a:p>
        </p:txBody>
      </p:sp>
      <p:sp>
        <p:nvSpPr>
          <p:cNvPr id="300" name="Google Shape;300;p2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6" name="Google Shape;306;p2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dirty="0"/>
          </a:p>
        </p:txBody>
      </p:sp>
      <p:sp>
        <p:nvSpPr>
          <p:cNvPr id="307" name="Google Shape;307;p2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4" name="Google Shape;334;p2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GB"/>
              <a:t> Thank you!</a:t>
            </a:r>
            <a:endParaRPr/>
          </a:p>
        </p:txBody>
      </p:sp>
      <p:sp>
        <p:nvSpPr>
          <p:cNvPr id="335" name="Google Shape;335;p2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25</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22"/>
        <p:cNvGrpSpPr/>
        <p:nvPr/>
      </p:nvGrpSpPr>
      <p:grpSpPr>
        <a:xfrm>
          <a:off x="0" y="0"/>
          <a:ext cx="0" cy="0"/>
          <a:chOff x="0" y="0"/>
          <a:chExt cx="0" cy="0"/>
        </a:xfrm>
      </p:grpSpPr>
      <p:sp>
        <p:nvSpPr>
          <p:cNvPr id="23" name="Google Shape;23;p29"/>
          <p:cNvSpPr/>
          <p:nvPr/>
        </p:nvSpPr>
        <p:spPr>
          <a:xfrm>
            <a:off x="228600" y="228600"/>
            <a:ext cx="8695944" cy="6035040"/>
          </a:xfrm>
          <a:prstGeom prst="roundRect">
            <a:avLst>
              <a:gd name="adj" fmla="val 1272"/>
            </a:avLst>
          </a:prstGeom>
          <a:gradFill>
            <a:gsLst>
              <a:gs pos="0">
                <a:srgbClr val="0293E0"/>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ndara"/>
              <a:ea typeface="Candara"/>
              <a:cs typeface="Candara"/>
              <a:sym typeface="Candara"/>
            </a:endParaRPr>
          </a:p>
        </p:txBody>
      </p:sp>
      <p:grpSp>
        <p:nvGrpSpPr>
          <p:cNvPr id="24" name="Google Shape;24;p29"/>
          <p:cNvGrpSpPr/>
          <p:nvPr/>
        </p:nvGrpSpPr>
        <p:grpSpPr>
          <a:xfrm>
            <a:off x="211665" y="5353963"/>
            <a:ext cx="8723376" cy="1331580"/>
            <a:chOff x="-3905250" y="4294188"/>
            <a:chExt cx="13011150" cy="1892300"/>
          </a:xfrm>
        </p:grpSpPr>
        <p:sp>
          <p:nvSpPr>
            <p:cNvPr id="25" name="Google Shape;25;p29"/>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26" name="Google Shape;26;p29"/>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27" name="Google Shape;27;p29"/>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28" name="Google Shape;28;p29"/>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29" name="Google Shape;29;p29"/>
            <p:cNvSpPr/>
            <p:nvPr/>
          </p:nvSpPr>
          <p:spPr>
            <a:xfrm>
              <a:off x="-3905250" y="4294188"/>
              <a:ext cx="13011150"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grpSp>
      <p:sp>
        <p:nvSpPr>
          <p:cNvPr id="30" name="Google Shape;30;p29"/>
          <p:cNvSpPr txBox="1">
            <a:spLocks noGrp="1"/>
          </p:cNvSpPr>
          <p:nvPr>
            <p:ph type="ctrTitle"/>
          </p:nvPr>
        </p:nvSpPr>
        <p:spPr>
          <a:xfrm>
            <a:off x="685800" y="1600200"/>
            <a:ext cx="7772400" cy="1780108"/>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Clr>
                <a:srgbClr val="FFFFFF"/>
              </a:buClr>
              <a:buSzPts val="4400"/>
              <a:buFont typeface="Candara"/>
              <a:buNone/>
              <a:defRPr sz="4400">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9"/>
          <p:cNvSpPr txBox="1">
            <a:spLocks noGrp="1"/>
          </p:cNvSpPr>
          <p:nvPr>
            <p:ph type="subTitle" idx="1"/>
          </p:nvPr>
        </p:nvSpPr>
        <p:spPr>
          <a:xfrm>
            <a:off x="1371600" y="3556001"/>
            <a:ext cx="6400800" cy="1473200"/>
          </a:xfrm>
          <a:prstGeom prst="rect">
            <a:avLst/>
          </a:prstGeom>
          <a:noFill/>
          <a:ln>
            <a:noFill/>
          </a:ln>
        </p:spPr>
        <p:txBody>
          <a:bodyPr spcFirstLastPara="1" wrap="square" lIns="91425" tIns="45700" rIns="91425" bIns="45700" anchor="t" anchorCtr="0">
            <a:normAutofit/>
          </a:bodyPr>
          <a:lstStyle>
            <a:lvl1pPr lvl="0" algn="ctr">
              <a:spcBef>
                <a:spcPts val="400"/>
              </a:spcBef>
              <a:spcAft>
                <a:spcPts val="0"/>
              </a:spcAft>
              <a:buSzPts val="2000"/>
              <a:buNone/>
              <a:defRPr sz="2000">
                <a:solidFill>
                  <a:srgbClr val="FFFFFF"/>
                </a:solidFill>
              </a:defRPr>
            </a:lvl1pPr>
            <a:lvl2pPr lvl="1" algn="ctr">
              <a:spcBef>
                <a:spcPts val="440"/>
              </a:spcBef>
              <a:spcAft>
                <a:spcPts val="0"/>
              </a:spcAft>
              <a:buSzPts val="2200"/>
              <a:buNone/>
              <a:defRPr>
                <a:solidFill>
                  <a:srgbClr val="888888"/>
                </a:solidFill>
              </a:defRPr>
            </a:lvl2pPr>
            <a:lvl3pPr lvl="2" algn="ctr">
              <a:spcBef>
                <a:spcPts val="400"/>
              </a:spcBef>
              <a:spcAft>
                <a:spcPts val="0"/>
              </a:spcAft>
              <a:buSzPts val="2000"/>
              <a:buNone/>
              <a:defRPr>
                <a:solidFill>
                  <a:srgbClr val="888888"/>
                </a:solidFill>
              </a:defRPr>
            </a:lvl3pPr>
            <a:lvl4pPr lvl="3" algn="ctr">
              <a:spcBef>
                <a:spcPts val="360"/>
              </a:spcBef>
              <a:spcAft>
                <a:spcPts val="0"/>
              </a:spcAft>
              <a:buSzPts val="1800"/>
              <a:buNone/>
              <a:defRPr>
                <a:solidFill>
                  <a:srgbClr val="888888"/>
                </a:solidFill>
              </a:defRPr>
            </a:lvl4pPr>
            <a:lvl5pPr lvl="4" algn="ctr">
              <a:spcBef>
                <a:spcPts val="320"/>
              </a:spcBef>
              <a:spcAft>
                <a:spcPts val="0"/>
              </a:spcAft>
              <a:buSzPts val="1600"/>
              <a:buNone/>
              <a:defRPr>
                <a:solidFill>
                  <a:srgbClr val="888888"/>
                </a:solidFill>
              </a:defRPr>
            </a:lvl5pPr>
            <a:lvl6pPr lvl="5" algn="ctr">
              <a:spcBef>
                <a:spcPts val="384"/>
              </a:spcBef>
              <a:spcAft>
                <a:spcPts val="0"/>
              </a:spcAft>
              <a:buSzPts val="1400"/>
              <a:buNone/>
              <a:defRPr>
                <a:solidFill>
                  <a:srgbClr val="888888"/>
                </a:solidFill>
              </a:defRPr>
            </a:lvl6pPr>
            <a:lvl7pPr lvl="6" algn="ctr">
              <a:spcBef>
                <a:spcPts val="384"/>
              </a:spcBef>
              <a:spcAft>
                <a:spcPts val="0"/>
              </a:spcAft>
              <a:buSzPts val="1400"/>
              <a:buNone/>
              <a:defRPr>
                <a:solidFill>
                  <a:srgbClr val="888888"/>
                </a:solidFill>
              </a:defRPr>
            </a:lvl7pPr>
            <a:lvl8pPr lvl="7" algn="ctr">
              <a:spcBef>
                <a:spcPts val="384"/>
              </a:spcBef>
              <a:spcAft>
                <a:spcPts val="0"/>
              </a:spcAft>
              <a:buSzPts val="1400"/>
              <a:buNone/>
              <a:defRPr>
                <a:solidFill>
                  <a:srgbClr val="888888"/>
                </a:solidFill>
              </a:defRPr>
            </a:lvl8pPr>
            <a:lvl9pPr lvl="8" algn="ctr">
              <a:spcBef>
                <a:spcPts val="384"/>
              </a:spcBef>
              <a:spcAft>
                <a:spcPts val="0"/>
              </a:spcAft>
              <a:buSzPts val="1400"/>
              <a:buNone/>
              <a:defRPr>
                <a:solidFill>
                  <a:srgbClr val="888888"/>
                </a:solidFill>
              </a:defRPr>
            </a:lvl9pPr>
          </a:lstStyle>
          <a:p>
            <a:endParaRPr/>
          </a:p>
        </p:txBody>
      </p:sp>
      <p:sp>
        <p:nvSpPr>
          <p:cNvPr id="32" name="Google Shape;32;p29"/>
          <p:cNvSpPr txBox="1">
            <a:spLocks noGrp="1"/>
          </p:cNvSpPr>
          <p:nvPr>
            <p:ph type="dt" idx="10"/>
          </p:nvPr>
        </p:nvSpPr>
        <p:spPr>
          <a:xfrm>
            <a:off x="5163672" y="6250164"/>
            <a:ext cx="378669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29"/>
          <p:cNvSpPr txBox="1">
            <a:spLocks noGrp="1"/>
          </p:cNvSpPr>
          <p:nvPr>
            <p:ph type="ftr" idx="11"/>
          </p:nvPr>
        </p:nvSpPr>
        <p:spPr>
          <a:xfrm>
            <a:off x="193638" y="6250164"/>
            <a:ext cx="378669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29"/>
          <p:cNvSpPr txBox="1">
            <a:spLocks noGrp="1"/>
          </p:cNvSpPr>
          <p:nvPr>
            <p:ph type="sldNum" idx="12"/>
          </p:nvPr>
        </p:nvSpPr>
        <p:spPr>
          <a:xfrm>
            <a:off x="3991088" y="6250163"/>
            <a:ext cx="1161826"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5"/>
        <p:cNvGrpSpPr/>
        <p:nvPr/>
      </p:nvGrpSpPr>
      <p:grpSpPr>
        <a:xfrm>
          <a:off x="0" y="0"/>
          <a:ext cx="0" cy="0"/>
          <a:chOff x="0" y="0"/>
          <a:chExt cx="0" cy="0"/>
        </a:xfrm>
      </p:grpSpPr>
      <p:sp>
        <p:nvSpPr>
          <p:cNvPr id="36" name="Google Shape;36;p30"/>
          <p:cNvSpPr txBox="1">
            <a:spLocks noGrp="1"/>
          </p:cNvSpPr>
          <p:nvPr>
            <p:ph type="body" idx="1"/>
          </p:nvPr>
        </p:nvSpPr>
        <p:spPr>
          <a:xfrm>
            <a:off x="872067" y="2675467"/>
            <a:ext cx="7408333" cy="3450696"/>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84"/>
              </a:spcBef>
              <a:spcAft>
                <a:spcPts val="0"/>
              </a:spcAft>
              <a:buSzPts val="1800"/>
              <a:buChar char="●"/>
              <a:defRPr/>
            </a:lvl6pPr>
            <a:lvl7pPr marL="3200400" lvl="6" indent="-342900" algn="l">
              <a:spcBef>
                <a:spcPts val="384"/>
              </a:spcBef>
              <a:spcAft>
                <a:spcPts val="0"/>
              </a:spcAft>
              <a:buSzPts val="1800"/>
              <a:buChar char="●"/>
              <a:defRPr/>
            </a:lvl7pPr>
            <a:lvl8pPr marL="3657600" lvl="7" indent="-342900" algn="l">
              <a:spcBef>
                <a:spcPts val="384"/>
              </a:spcBef>
              <a:spcAft>
                <a:spcPts val="0"/>
              </a:spcAft>
              <a:buSzPts val="1800"/>
              <a:buChar char="●"/>
              <a:defRPr/>
            </a:lvl8pPr>
            <a:lvl9pPr marL="4114800" lvl="8" indent="-342900" algn="l">
              <a:spcBef>
                <a:spcPts val="384"/>
              </a:spcBef>
              <a:spcAft>
                <a:spcPts val="0"/>
              </a:spcAft>
              <a:buSzPts val="1800"/>
              <a:buChar char="●"/>
              <a:defRPr/>
            </a:lvl9pPr>
          </a:lstStyle>
          <a:p>
            <a:endParaRPr/>
          </a:p>
        </p:txBody>
      </p:sp>
      <p:sp>
        <p:nvSpPr>
          <p:cNvPr id="37" name="Google Shape;37;p30"/>
          <p:cNvSpPr txBox="1">
            <a:spLocks noGrp="1"/>
          </p:cNvSpPr>
          <p:nvPr>
            <p:ph type="dt" idx="10"/>
          </p:nvPr>
        </p:nvSpPr>
        <p:spPr>
          <a:xfrm>
            <a:off x="5163672" y="6250164"/>
            <a:ext cx="378669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30"/>
          <p:cNvSpPr txBox="1">
            <a:spLocks noGrp="1"/>
          </p:cNvSpPr>
          <p:nvPr>
            <p:ph type="ftr" idx="11"/>
          </p:nvPr>
        </p:nvSpPr>
        <p:spPr>
          <a:xfrm>
            <a:off x="193638" y="6250164"/>
            <a:ext cx="378669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30"/>
          <p:cNvSpPr txBox="1">
            <a:spLocks noGrp="1"/>
          </p:cNvSpPr>
          <p:nvPr>
            <p:ph type="sldNum" idx="12"/>
          </p:nvPr>
        </p:nvSpPr>
        <p:spPr>
          <a:xfrm>
            <a:off x="3991088" y="6250163"/>
            <a:ext cx="1161826"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40" name="Google Shape;40;p30"/>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1"/>
        <p:cNvGrpSpPr/>
        <p:nvPr/>
      </p:nvGrpSpPr>
      <p:grpSpPr>
        <a:xfrm>
          <a:off x="0" y="0"/>
          <a:ext cx="0" cy="0"/>
          <a:chOff x="0" y="0"/>
          <a:chExt cx="0" cy="0"/>
        </a:xfrm>
      </p:grpSpPr>
      <p:sp>
        <p:nvSpPr>
          <p:cNvPr id="42" name="Google Shape;42;p31"/>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31"/>
          <p:cNvSpPr txBox="1">
            <a:spLocks noGrp="1"/>
          </p:cNvSpPr>
          <p:nvPr>
            <p:ph type="dt" idx="10"/>
          </p:nvPr>
        </p:nvSpPr>
        <p:spPr>
          <a:xfrm>
            <a:off x="5163672" y="6250164"/>
            <a:ext cx="378669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31"/>
          <p:cNvSpPr txBox="1">
            <a:spLocks noGrp="1"/>
          </p:cNvSpPr>
          <p:nvPr>
            <p:ph type="ftr" idx="11"/>
          </p:nvPr>
        </p:nvSpPr>
        <p:spPr>
          <a:xfrm>
            <a:off x="193638" y="6250164"/>
            <a:ext cx="378669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31"/>
          <p:cNvSpPr txBox="1">
            <a:spLocks noGrp="1"/>
          </p:cNvSpPr>
          <p:nvPr>
            <p:ph type="sldNum" idx="12"/>
          </p:nvPr>
        </p:nvSpPr>
        <p:spPr>
          <a:xfrm>
            <a:off x="3991088" y="6250163"/>
            <a:ext cx="1161826"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46"/>
        <p:cNvGrpSpPr/>
        <p:nvPr/>
      </p:nvGrpSpPr>
      <p:grpSpPr>
        <a:xfrm>
          <a:off x="0" y="0"/>
          <a:ext cx="0" cy="0"/>
          <a:chOff x="0" y="0"/>
          <a:chExt cx="0" cy="0"/>
        </a:xfrm>
      </p:grpSpPr>
      <p:sp>
        <p:nvSpPr>
          <p:cNvPr id="47" name="Google Shape;47;p32"/>
          <p:cNvSpPr/>
          <p:nvPr/>
        </p:nvSpPr>
        <p:spPr>
          <a:xfrm>
            <a:off x="228600" y="228600"/>
            <a:ext cx="8695944" cy="1426464"/>
          </a:xfrm>
          <a:prstGeom prst="roundRect">
            <a:avLst>
              <a:gd name="adj" fmla="val 7136"/>
            </a:avLst>
          </a:prstGeom>
          <a:gradFill>
            <a:gsLst>
              <a:gs pos="0">
                <a:srgbClr val="0293E0"/>
              </a:gs>
              <a:gs pos="90000">
                <a:srgbClr val="81D2FE"/>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ndara"/>
              <a:ea typeface="Candara"/>
              <a:cs typeface="Candara"/>
              <a:sym typeface="Candara"/>
            </a:endParaRPr>
          </a:p>
        </p:txBody>
      </p:sp>
      <p:grpSp>
        <p:nvGrpSpPr>
          <p:cNvPr id="48" name="Google Shape;48;p32"/>
          <p:cNvGrpSpPr/>
          <p:nvPr/>
        </p:nvGrpSpPr>
        <p:grpSpPr>
          <a:xfrm>
            <a:off x="211665" y="714191"/>
            <a:ext cx="8723376" cy="1329874"/>
            <a:chOff x="-3905251" y="4294188"/>
            <a:chExt cx="13027839" cy="1892300"/>
          </a:xfrm>
        </p:grpSpPr>
        <p:sp>
          <p:nvSpPr>
            <p:cNvPr id="49" name="Google Shape;49;p32"/>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50" name="Google Shape;50;p32"/>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51" name="Google Shape;51;p32"/>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52" name="Google Shape;52;p32"/>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53" name="Google Shape;53;p32"/>
            <p:cNvSpPr/>
            <p:nvPr/>
          </p:nvSpPr>
          <p:spPr>
            <a:xfrm>
              <a:off x="-3905251" y="4294188"/>
              <a:ext cx="13027839"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grpSp>
      <p:sp>
        <p:nvSpPr>
          <p:cNvPr id="54" name="Google Shape;54;p32"/>
          <p:cNvSpPr txBox="1">
            <a:spLocks noGrp="1"/>
          </p:cNvSpPr>
          <p:nvPr>
            <p:ph type="dt" idx="10"/>
          </p:nvPr>
        </p:nvSpPr>
        <p:spPr>
          <a:xfrm>
            <a:off x="5163672" y="6250164"/>
            <a:ext cx="378669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32"/>
          <p:cNvSpPr txBox="1">
            <a:spLocks noGrp="1"/>
          </p:cNvSpPr>
          <p:nvPr>
            <p:ph type="ftr" idx="11"/>
          </p:nvPr>
        </p:nvSpPr>
        <p:spPr>
          <a:xfrm>
            <a:off x="193638" y="6250164"/>
            <a:ext cx="378669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32"/>
          <p:cNvSpPr txBox="1">
            <a:spLocks noGrp="1"/>
          </p:cNvSpPr>
          <p:nvPr>
            <p:ph type="sldNum" idx="12"/>
          </p:nvPr>
        </p:nvSpPr>
        <p:spPr>
          <a:xfrm>
            <a:off x="3991088" y="6250163"/>
            <a:ext cx="1161826"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57"/>
        <p:cNvGrpSpPr/>
        <p:nvPr/>
      </p:nvGrpSpPr>
      <p:grpSpPr>
        <a:xfrm>
          <a:off x="0" y="0"/>
          <a:ext cx="0" cy="0"/>
          <a:chOff x="0" y="0"/>
          <a:chExt cx="0" cy="0"/>
        </a:xfrm>
      </p:grpSpPr>
      <p:sp>
        <p:nvSpPr>
          <p:cNvPr id="58" name="Google Shape;58;p33"/>
          <p:cNvSpPr/>
          <p:nvPr/>
        </p:nvSpPr>
        <p:spPr>
          <a:xfrm>
            <a:off x="228600" y="228600"/>
            <a:ext cx="8695944" cy="4736592"/>
          </a:xfrm>
          <a:prstGeom prst="roundRect">
            <a:avLst>
              <a:gd name="adj" fmla="val 1272"/>
            </a:avLst>
          </a:prstGeom>
          <a:gradFill>
            <a:gsLst>
              <a:gs pos="0">
                <a:srgbClr val="0293E0"/>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ndara"/>
              <a:ea typeface="Candara"/>
              <a:cs typeface="Candara"/>
              <a:sym typeface="Candara"/>
            </a:endParaRPr>
          </a:p>
        </p:txBody>
      </p:sp>
      <p:sp>
        <p:nvSpPr>
          <p:cNvPr id="59" name="Google Shape;59;p33"/>
          <p:cNvSpPr/>
          <p:nvPr/>
        </p:nvSpPr>
        <p:spPr>
          <a:xfrm>
            <a:off x="6047438" y="4203592"/>
            <a:ext cx="2876429" cy="714026"/>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60" name="Google Shape;60;p33"/>
          <p:cNvSpPr/>
          <p:nvPr/>
        </p:nvSpPr>
        <p:spPr>
          <a:xfrm>
            <a:off x="2619320" y="4075290"/>
            <a:ext cx="5544515" cy="850138"/>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61" name="Google Shape;61;p33"/>
          <p:cNvSpPr/>
          <p:nvPr/>
        </p:nvSpPr>
        <p:spPr>
          <a:xfrm>
            <a:off x="2828728" y="4087562"/>
            <a:ext cx="5467980" cy="774272"/>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62" name="Google Shape;62;p33"/>
          <p:cNvSpPr/>
          <p:nvPr/>
        </p:nvSpPr>
        <p:spPr>
          <a:xfrm>
            <a:off x="5609489" y="4074174"/>
            <a:ext cx="3308000" cy="651549"/>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63" name="Google Shape;63;p33"/>
          <p:cNvSpPr/>
          <p:nvPr/>
        </p:nvSpPr>
        <p:spPr>
          <a:xfrm>
            <a:off x="211665" y="4058555"/>
            <a:ext cx="8723376" cy="1329874"/>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64" name="Google Shape;64;p33"/>
          <p:cNvSpPr txBox="1">
            <a:spLocks noGrp="1"/>
          </p:cNvSpPr>
          <p:nvPr>
            <p:ph type="title"/>
          </p:nvPr>
        </p:nvSpPr>
        <p:spPr>
          <a:xfrm>
            <a:off x="690032" y="2463560"/>
            <a:ext cx="7772400" cy="1524000"/>
          </a:xfrm>
          <a:prstGeom prst="rect">
            <a:avLst/>
          </a:prstGeom>
          <a:noFill/>
          <a:ln>
            <a:noFill/>
          </a:ln>
        </p:spPr>
        <p:txBody>
          <a:bodyPr spcFirstLastPara="1" wrap="square" lIns="91425" tIns="45700" rIns="91425" bIns="45700" anchor="t" anchorCtr="0">
            <a:normAutofit/>
          </a:bodyPr>
          <a:lstStyle>
            <a:lvl1pPr lvl="0" algn="ctr">
              <a:spcBef>
                <a:spcPts val="0"/>
              </a:spcBef>
              <a:spcAft>
                <a:spcPts val="0"/>
              </a:spcAft>
              <a:buClr>
                <a:srgbClr val="FFFFFF"/>
              </a:buClr>
              <a:buSzPts val="4400"/>
              <a:buFont typeface="Candara"/>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33"/>
          <p:cNvSpPr txBox="1">
            <a:spLocks noGrp="1"/>
          </p:cNvSpPr>
          <p:nvPr>
            <p:ph type="body" idx="1"/>
          </p:nvPr>
        </p:nvSpPr>
        <p:spPr>
          <a:xfrm>
            <a:off x="1367365" y="1437448"/>
            <a:ext cx="6417734" cy="939801"/>
          </a:xfrm>
          <a:prstGeom prst="rect">
            <a:avLst/>
          </a:prstGeom>
          <a:noFill/>
          <a:ln>
            <a:noFill/>
          </a:ln>
        </p:spPr>
        <p:txBody>
          <a:bodyPr spcFirstLastPara="1" wrap="square" lIns="91425" tIns="45700" rIns="91425" bIns="45700" anchor="b" anchorCtr="0">
            <a:normAutofit/>
          </a:bodyPr>
          <a:lstStyle>
            <a:lvl1pPr marL="457200" lvl="0" indent="-228600" algn="ctr">
              <a:spcBef>
                <a:spcPts val="400"/>
              </a:spcBef>
              <a:spcAft>
                <a:spcPts val="0"/>
              </a:spcAft>
              <a:buSzPts val="2000"/>
              <a:buNone/>
              <a:defRPr sz="2000">
                <a:solidFill>
                  <a:srgbClr val="FFFFFF"/>
                </a:solidFill>
              </a:defRPr>
            </a:lvl1pPr>
            <a:lvl2pPr marL="914400" lvl="1" indent="-228600" algn="l">
              <a:spcBef>
                <a:spcPts val="360"/>
              </a:spcBef>
              <a:spcAft>
                <a:spcPts val="0"/>
              </a:spcAft>
              <a:buSzPts val="1800"/>
              <a:buNone/>
              <a:defRPr sz="1800">
                <a:solidFill>
                  <a:srgbClr val="888888"/>
                </a:solidFill>
              </a:defRPr>
            </a:lvl2pPr>
            <a:lvl3pPr marL="1371600" lvl="2" indent="-228600" algn="l">
              <a:spcBef>
                <a:spcPts val="320"/>
              </a:spcBef>
              <a:spcAft>
                <a:spcPts val="0"/>
              </a:spcAft>
              <a:buSzPts val="1600"/>
              <a:buNone/>
              <a:defRPr sz="1600">
                <a:solidFill>
                  <a:srgbClr val="888888"/>
                </a:solidFill>
              </a:defRPr>
            </a:lvl3pPr>
            <a:lvl4pPr marL="1828800" lvl="3" indent="-228600" algn="l">
              <a:spcBef>
                <a:spcPts val="280"/>
              </a:spcBef>
              <a:spcAft>
                <a:spcPts val="0"/>
              </a:spcAft>
              <a:buSzPts val="1400"/>
              <a:buNone/>
              <a:defRPr sz="1400">
                <a:solidFill>
                  <a:srgbClr val="888888"/>
                </a:solidFill>
              </a:defRPr>
            </a:lvl4pPr>
            <a:lvl5pPr marL="2286000" lvl="4" indent="-228600" algn="l">
              <a:spcBef>
                <a:spcPts val="280"/>
              </a:spcBef>
              <a:spcAft>
                <a:spcPts val="0"/>
              </a:spcAft>
              <a:buSzPts val="1400"/>
              <a:buNone/>
              <a:defRPr sz="1400">
                <a:solidFill>
                  <a:srgbClr val="888888"/>
                </a:solidFill>
              </a:defRPr>
            </a:lvl5pPr>
            <a:lvl6pPr marL="2743200" lvl="5" indent="-228600" algn="l">
              <a:spcBef>
                <a:spcPts val="384"/>
              </a:spcBef>
              <a:spcAft>
                <a:spcPts val="0"/>
              </a:spcAft>
              <a:buSzPts val="1400"/>
              <a:buNone/>
              <a:defRPr sz="1400">
                <a:solidFill>
                  <a:srgbClr val="888888"/>
                </a:solidFill>
              </a:defRPr>
            </a:lvl6pPr>
            <a:lvl7pPr marL="3200400" lvl="6" indent="-228600" algn="l">
              <a:spcBef>
                <a:spcPts val="384"/>
              </a:spcBef>
              <a:spcAft>
                <a:spcPts val="0"/>
              </a:spcAft>
              <a:buSzPts val="1400"/>
              <a:buNone/>
              <a:defRPr sz="1400">
                <a:solidFill>
                  <a:srgbClr val="888888"/>
                </a:solidFill>
              </a:defRPr>
            </a:lvl7pPr>
            <a:lvl8pPr marL="3657600" lvl="7" indent="-228600" algn="l">
              <a:spcBef>
                <a:spcPts val="384"/>
              </a:spcBef>
              <a:spcAft>
                <a:spcPts val="0"/>
              </a:spcAft>
              <a:buSzPts val="1400"/>
              <a:buNone/>
              <a:defRPr sz="1400">
                <a:solidFill>
                  <a:srgbClr val="888888"/>
                </a:solidFill>
              </a:defRPr>
            </a:lvl8pPr>
            <a:lvl9pPr marL="4114800" lvl="8" indent="-228600" algn="l">
              <a:spcBef>
                <a:spcPts val="384"/>
              </a:spcBef>
              <a:spcAft>
                <a:spcPts val="0"/>
              </a:spcAft>
              <a:buSzPts val="1400"/>
              <a:buNone/>
              <a:defRPr sz="1400">
                <a:solidFill>
                  <a:srgbClr val="888888"/>
                </a:solidFill>
              </a:defRPr>
            </a:lvl9pPr>
          </a:lstStyle>
          <a:p>
            <a:endParaRPr/>
          </a:p>
        </p:txBody>
      </p:sp>
      <p:sp>
        <p:nvSpPr>
          <p:cNvPr id="66" name="Google Shape;66;p33"/>
          <p:cNvSpPr txBox="1">
            <a:spLocks noGrp="1"/>
          </p:cNvSpPr>
          <p:nvPr>
            <p:ph type="dt" idx="10"/>
          </p:nvPr>
        </p:nvSpPr>
        <p:spPr>
          <a:xfrm>
            <a:off x="5163672" y="6250164"/>
            <a:ext cx="378669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3"/>
          <p:cNvSpPr txBox="1">
            <a:spLocks noGrp="1"/>
          </p:cNvSpPr>
          <p:nvPr>
            <p:ph type="ftr" idx="11"/>
          </p:nvPr>
        </p:nvSpPr>
        <p:spPr>
          <a:xfrm>
            <a:off x="193638" y="6250164"/>
            <a:ext cx="378669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33"/>
          <p:cNvSpPr txBox="1">
            <a:spLocks noGrp="1"/>
          </p:cNvSpPr>
          <p:nvPr>
            <p:ph type="sldNum" idx="12"/>
          </p:nvPr>
        </p:nvSpPr>
        <p:spPr>
          <a:xfrm>
            <a:off x="3991088" y="6250163"/>
            <a:ext cx="1161826"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9"/>
        <p:cNvGrpSpPr/>
        <p:nvPr/>
      </p:nvGrpSpPr>
      <p:grpSpPr>
        <a:xfrm>
          <a:off x="0" y="0"/>
          <a:ext cx="0" cy="0"/>
          <a:chOff x="0" y="0"/>
          <a:chExt cx="0" cy="0"/>
        </a:xfrm>
      </p:grpSpPr>
      <p:sp>
        <p:nvSpPr>
          <p:cNvPr id="70" name="Google Shape;70;p34"/>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34"/>
          <p:cNvSpPr txBox="1">
            <a:spLocks noGrp="1"/>
          </p:cNvSpPr>
          <p:nvPr>
            <p:ph type="dt" idx="10"/>
          </p:nvPr>
        </p:nvSpPr>
        <p:spPr>
          <a:xfrm>
            <a:off x="5163672" y="6250164"/>
            <a:ext cx="378669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4"/>
          <p:cNvSpPr txBox="1">
            <a:spLocks noGrp="1"/>
          </p:cNvSpPr>
          <p:nvPr>
            <p:ph type="ftr" idx="11"/>
          </p:nvPr>
        </p:nvSpPr>
        <p:spPr>
          <a:xfrm>
            <a:off x="193638" y="6250164"/>
            <a:ext cx="378669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4"/>
          <p:cNvSpPr txBox="1">
            <a:spLocks noGrp="1"/>
          </p:cNvSpPr>
          <p:nvPr>
            <p:ph type="sldNum" idx="12"/>
          </p:nvPr>
        </p:nvSpPr>
        <p:spPr>
          <a:xfrm>
            <a:off x="3991088" y="6250163"/>
            <a:ext cx="1161826"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74" name="Google Shape;74;p34"/>
          <p:cNvSpPr txBox="1">
            <a:spLocks noGrp="1"/>
          </p:cNvSpPr>
          <p:nvPr>
            <p:ph type="body" idx="1"/>
          </p:nvPr>
        </p:nvSpPr>
        <p:spPr>
          <a:xfrm>
            <a:off x="676655" y="2679192"/>
            <a:ext cx="3822192" cy="3447288"/>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84"/>
              </a:spcBef>
              <a:spcAft>
                <a:spcPts val="0"/>
              </a:spcAft>
              <a:buSzPts val="1800"/>
              <a:buChar char="●"/>
              <a:defRPr/>
            </a:lvl6pPr>
            <a:lvl7pPr marL="3200400" lvl="6" indent="-342900" algn="l">
              <a:spcBef>
                <a:spcPts val="384"/>
              </a:spcBef>
              <a:spcAft>
                <a:spcPts val="0"/>
              </a:spcAft>
              <a:buSzPts val="1800"/>
              <a:buChar char="●"/>
              <a:defRPr/>
            </a:lvl7pPr>
            <a:lvl8pPr marL="3657600" lvl="7" indent="-342900" algn="l">
              <a:spcBef>
                <a:spcPts val="384"/>
              </a:spcBef>
              <a:spcAft>
                <a:spcPts val="0"/>
              </a:spcAft>
              <a:buSzPts val="1800"/>
              <a:buChar char="●"/>
              <a:defRPr/>
            </a:lvl8pPr>
            <a:lvl9pPr marL="4114800" lvl="8" indent="-342900" algn="l">
              <a:spcBef>
                <a:spcPts val="384"/>
              </a:spcBef>
              <a:spcAft>
                <a:spcPts val="0"/>
              </a:spcAft>
              <a:buSzPts val="1800"/>
              <a:buChar char="●"/>
              <a:defRPr/>
            </a:lvl9pPr>
          </a:lstStyle>
          <a:p>
            <a:endParaRPr/>
          </a:p>
        </p:txBody>
      </p:sp>
      <p:sp>
        <p:nvSpPr>
          <p:cNvPr id="75" name="Google Shape;75;p34"/>
          <p:cNvSpPr txBox="1">
            <a:spLocks noGrp="1"/>
          </p:cNvSpPr>
          <p:nvPr>
            <p:ph type="body" idx="2"/>
          </p:nvPr>
        </p:nvSpPr>
        <p:spPr>
          <a:xfrm>
            <a:off x="4645152" y="2679192"/>
            <a:ext cx="3822192" cy="3447288"/>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84"/>
              </a:spcBef>
              <a:spcAft>
                <a:spcPts val="0"/>
              </a:spcAft>
              <a:buSzPts val="1800"/>
              <a:buChar char="●"/>
              <a:defRPr/>
            </a:lvl6pPr>
            <a:lvl7pPr marL="3200400" lvl="6" indent="-342900" algn="l">
              <a:spcBef>
                <a:spcPts val="384"/>
              </a:spcBef>
              <a:spcAft>
                <a:spcPts val="0"/>
              </a:spcAft>
              <a:buSzPts val="1800"/>
              <a:buChar char="●"/>
              <a:defRPr/>
            </a:lvl7pPr>
            <a:lvl8pPr marL="3657600" lvl="7" indent="-342900" algn="l">
              <a:spcBef>
                <a:spcPts val="384"/>
              </a:spcBef>
              <a:spcAft>
                <a:spcPts val="0"/>
              </a:spcAft>
              <a:buSzPts val="1800"/>
              <a:buChar char="●"/>
              <a:defRPr/>
            </a:lvl8pPr>
            <a:lvl9pPr marL="4114800" lvl="8" indent="-342900" algn="l">
              <a:spcBef>
                <a:spcPts val="384"/>
              </a:spcBef>
              <a:spcAft>
                <a:spcPts val="0"/>
              </a:spcAft>
              <a:buSzPts val="18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6"/>
        <p:cNvGrpSpPr/>
        <p:nvPr/>
      </p:nvGrpSpPr>
      <p:grpSpPr>
        <a:xfrm>
          <a:off x="0" y="0"/>
          <a:ext cx="0" cy="0"/>
          <a:chOff x="0" y="0"/>
          <a:chExt cx="0" cy="0"/>
        </a:xfrm>
      </p:grpSpPr>
      <p:sp>
        <p:nvSpPr>
          <p:cNvPr id="77" name="Google Shape;77;p35"/>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FFFFFF"/>
              </a:buClr>
              <a:buSzPts val="4400"/>
              <a:buFont typeface="Candara"/>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5"/>
          <p:cNvSpPr txBox="1">
            <a:spLocks noGrp="1"/>
          </p:cNvSpPr>
          <p:nvPr>
            <p:ph type="body" idx="1"/>
          </p:nvPr>
        </p:nvSpPr>
        <p:spPr>
          <a:xfrm>
            <a:off x="676656" y="2678114"/>
            <a:ext cx="3822192" cy="639762"/>
          </a:xfrm>
          <a:prstGeom prst="rect">
            <a:avLst/>
          </a:prstGeom>
          <a:noFill/>
          <a:ln>
            <a:noFill/>
          </a:ln>
        </p:spPr>
        <p:txBody>
          <a:bodyPr spcFirstLastPara="1" wrap="square" lIns="91425" tIns="45700" rIns="91425" bIns="45700" anchor="ctr" anchorCtr="0">
            <a:normAutofit/>
          </a:bodyPr>
          <a:lstStyle>
            <a:lvl1pPr marL="457200" lvl="0" indent="-228600" algn="ctr">
              <a:spcBef>
                <a:spcPts val="480"/>
              </a:spcBef>
              <a:spcAft>
                <a:spcPts val="0"/>
              </a:spcAft>
              <a:buSzPts val="2400"/>
              <a:buNone/>
              <a:defRPr sz="2400" b="0">
                <a:solidFill>
                  <a:schemeClr val="dk2"/>
                </a:solidFill>
                <a:latin typeface="Candara"/>
                <a:ea typeface="Candara"/>
                <a:cs typeface="Candara"/>
                <a:sym typeface="Candara"/>
              </a:defRPr>
            </a:lvl1pPr>
            <a:lvl2pPr marL="914400" lvl="1" indent="-228600" algn="l">
              <a:spcBef>
                <a:spcPts val="400"/>
              </a:spcBef>
              <a:spcAft>
                <a:spcPts val="0"/>
              </a:spcAft>
              <a:buSzPts val="2000"/>
              <a:buNone/>
              <a:defRPr sz="2000" b="1"/>
            </a:lvl2pPr>
            <a:lvl3pPr marL="1371600" lvl="2" indent="-228600" algn="l">
              <a:spcBef>
                <a:spcPts val="360"/>
              </a:spcBef>
              <a:spcAft>
                <a:spcPts val="0"/>
              </a:spcAft>
              <a:buSzPts val="1800"/>
              <a:buNone/>
              <a:defRPr sz="1800" b="1"/>
            </a:lvl3pPr>
            <a:lvl4pPr marL="1828800" lvl="3" indent="-228600" algn="l">
              <a:spcBef>
                <a:spcPts val="320"/>
              </a:spcBef>
              <a:spcAft>
                <a:spcPts val="0"/>
              </a:spcAft>
              <a:buSzPts val="1600"/>
              <a:buNone/>
              <a:defRPr sz="1600" b="1"/>
            </a:lvl4pPr>
            <a:lvl5pPr marL="2286000" lvl="4" indent="-228600" algn="l">
              <a:spcBef>
                <a:spcPts val="320"/>
              </a:spcBef>
              <a:spcAft>
                <a:spcPts val="0"/>
              </a:spcAft>
              <a:buSzPts val="1600"/>
              <a:buNone/>
              <a:defRPr sz="1600" b="1"/>
            </a:lvl5pPr>
            <a:lvl6pPr marL="2743200" lvl="5" indent="-228600" algn="l">
              <a:spcBef>
                <a:spcPts val="384"/>
              </a:spcBef>
              <a:spcAft>
                <a:spcPts val="0"/>
              </a:spcAft>
              <a:buSzPts val="1600"/>
              <a:buNone/>
              <a:defRPr sz="1600" b="1"/>
            </a:lvl6pPr>
            <a:lvl7pPr marL="3200400" lvl="6" indent="-228600" algn="l">
              <a:spcBef>
                <a:spcPts val="384"/>
              </a:spcBef>
              <a:spcAft>
                <a:spcPts val="0"/>
              </a:spcAft>
              <a:buSzPts val="1600"/>
              <a:buNone/>
              <a:defRPr sz="1600" b="1"/>
            </a:lvl7pPr>
            <a:lvl8pPr marL="3657600" lvl="7" indent="-228600" algn="l">
              <a:spcBef>
                <a:spcPts val="384"/>
              </a:spcBef>
              <a:spcAft>
                <a:spcPts val="0"/>
              </a:spcAft>
              <a:buSzPts val="1600"/>
              <a:buNone/>
              <a:defRPr sz="1600" b="1"/>
            </a:lvl8pPr>
            <a:lvl9pPr marL="4114800" lvl="8" indent="-228600" algn="l">
              <a:spcBef>
                <a:spcPts val="384"/>
              </a:spcBef>
              <a:spcAft>
                <a:spcPts val="0"/>
              </a:spcAft>
              <a:buSzPts val="1600"/>
              <a:buNone/>
              <a:defRPr sz="1600" b="1"/>
            </a:lvl9pPr>
          </a:lstStyle>
          <a:p>
            <a:endParaRPr/>
          </a:p>
        </p:txBody>
      </p:sp>
      <p:sp>
        <p:nvSpPr>
          <p:cNvPr id="79" name="Google Shape;79;p35"/>
          <p:cNvSpPr txBox="1">
            <a:spLocks noGrp="1"/>
          </p:cNvSpPr>
          <p:nvPr>
            <p:ph type="body" idx="2"/>
          </p:nvPr>
        </p:nvSpPr>
        <p:spPr>
          <a:xfrm>
            <a:off x="677332" y="3429000"/>
            <a:ext cx="3820055" cy="2697163"/>
          </a:xfrm>
          <a:prstGeom prst="rect">
            <a:avLst/>
          </a:prstGeom>
          <a:noFill/>
          <a:ln>
            <a:noFill/>
          </a:ln>
        </p:spPr>
        <p:txBody>
          <a:bodyPr spcFirstLastPara="1" wrap="square" lIns="91425" tIns="45700" rIns="91425" bIns="45700" anchor="t" anchorCtr="0">
            <a:normAutofit/>
          </a:bodyPr>
          <a:lstStyle>
            <a:lvl1pPr marL="457200" lvl="0" indent="-355600" algn="l">
              <a:spcBef>
                <a:spcPts val="400"/>
              </a:spcBef>
              <a:spcAft>
                <a:spcPts val="0"/>
              </a:spcAft>
              <a:buSzPts val="2000"/>
              <a:buChar char="*"/>
              <a:defRPr sz="2000"/>
            </a:lvl1pPr>
            <a:lvl2pPr marL="914400" lvl="1" indent="-342900" algn="l">
              <a:spcBef>
                <a:spcPts val="360"/>
              </a:spcBef>
              <a:spcAft>
                <a:spcPts val="0"/>
              </a:spcAft>
              <a:buSzPts val="1800"/>
              <a:buChar char="*"/>
              <a:defRPr sz="1800"/>
            </a:lvl2pPr>
            <a:lvl3pPr marL="1371600" lvl="2" indent="-330200" algn="l">
              <a:spcBef>
                <a:spcPts val="320"/>
              </a:spcBef>
              <a:spcAft>
                <a:spcPts val="0"/>
              </a:spcAft>
              <a:buSzPts val="1600"/>
              <a:buChar char="*"/>
              <a:defRPr sz="1600"/>
            </a:lvl3pPr>
            <a:lvl4pPr marL="1828800" lvl="3" indent="-317500" algn="l">
              <a:spcBef>
                <a:spcPts val="280"/>
              </a:spcBef>
              <a:spcAft>
                <a:spcPts val="0"/>
              </a:spcAft>
              <a:buSzPts val="1400"/>
              <a:buChar char="*"/>
              <a:defRPr sz="1400"/>
            </a:lvl4pPr>
            <a:lvl5pPr marL="2286000" lvl="4" indent="-317500" algn="l">
              <a:spcBef>
                <a:spcPts val="280"/>
              </a:spcBef>
              <a:spcAft>
                <a:spcPts val="0"/>
              </a:spcAft>
              <a:buSzPts val="1400"/>
              <a:buChar char="*"/>
              <a:defRPr sz="1400"/>
            </a:lvl5pPr>
            <a:lvl6pPr marL="2743200" lvl="5" indent="-330200" algn="l">
              <a:spcBef>
                <a:spcPts val="384"/>
              </a:spcBef>
              <a:spcAft>
                <a:spcPts val="0"/>
              </a:spcAft>
              <a:buSzPts val="1600"/>
              <a:buChar char="●"/>
              <a:defRPr sz="1600"/>
            </a:lvl6pPr>
            <a:lvl7pPr marL="3200400" lvl="6" indent="-330200" algn="l">
              <a:spcBef>
                <a:spcPts val="384"/>
              </a:spcBef>
              <a:spcAft>
                <a:spcPts val="0"/>
              </a:spcAft>
              <a:buSzPts val="1600"/>
              <a:buChar char="●"/>
              <a:defRPr sz="1600"/>
            </a:lvl7pPr>
            <a:lvl8pPr marL="3657600" lvl="7" indent="-330200" algn="l">
              <a:spcBef>
                <a:spcPts val="384"/>
              </a:spcBef>
              <a:spcAft>
                <a:spcPts val="0"/>
              </a:spcAft>
              <a:buSzPts val="1600"/>
              <a:buChar char="●"/>
              <a:defRPr sz="1600"/>
            </a:lvl8pPr>
            <a:lvl9pPr marL="4114800" lvl="8" indent="-330200" algn="l">
              <a:spcBef>
                <a:spcPts val="384"/>
              </a:spcBef>
              <a:spcAft>
                <a:spcPts val="0"/>
              </a:spcAft>
              <a:buSzPts val="1600"/>
              <a:buChar char="●"/>
              <a:defRPr sz="1600"/>
            </a:lvl9pPr>
          </a:lstStyle>
          <a:p>
            <a:endParaRPr/>
          </a:p>
        </p:txBody>
      </p:sp>
      <p:sp>
        <p:nvSpPr>
          <p:cNvPr id="80" name="Google Shape;80;p35"/>
          <p:cNvSpPr txBox="1">
            <a:spLocks noGrp="1"/>
          </p:cNvSpPr>
          <p:nvPr>
            <p:ph type="body" idx="3"/>
          </p:nvPr>
        </p:nvSpPr>
        <p:spPr>
          <a:xfrm>
            <a:off x="4648200" y="2678113"/>
            <a:ext cx="3822192" cy="639762"/>
          </a:xfrm>
          <a:prstGeom prst="rect">
            <a:avLst/>
          </a:prstGeom>
          <a:noFill/>
          <a:ln>
            <a:noFill/>
          </a:ln>
        </p:spPr>
        <p:txBody>
          <a:bodyPr spcFirstLastPara="1" wrap="square" lIns="91425" tIns="45700" rIns="91425" bIns="45700" anchor="ctr" anchorCtr="0">
            <a:normAutofit/>
          </a:bodyPr>
          <a:lstStyle>
            <a:lvl1pPr marL="457200" lvl="0" indent="-228600" algn="ctr">
              <a:spcBef>
                <a:spcPts val="480"/>
              </a:spcBef>
              <a:spcAft>
                <a:spcPts val="0"/>
              </a:spcAft>
              <a:buSzPts val="2400"/>
              <a:buNone/>
              <a:defRPr sz="2400" b="0" i="0">
                <a:solidFill>
                  <a:schemeClr val="dk2"/>
                </a:solidFill>
                <a:latin typeface="Candara"/>
                <a:ea typeface="Candara"/>
                <a:cs typeface="Candara"/>
                <a:sym typeface="Candara"/>
              </a:defRPr>
            </a:lvl1pPr>
            <a:lvl2pPr marL="914400" lvl="1" indent="-228600" algn="l">
              <a:spcBef>
                <a:spcPts val="400"/>
              </a:spcBef>
              <a:spcAft>
                <a:spcPts val="0"/>
              </a:spcAft>
              <a:buSzPts val="2000"/>
              <a:buNone/>
              <a:defRPr sz="2000" b="1"/>
            </a:lvl2pPr>
            <a:lvl3pPr marL="1371600" lvl="2" indent="-228600" algn="l">
              <a:spcBef>
                <a:spcPts val="360"/>
              </a:spcBef>
              <a:spcAft>
                <a:spcPts val="0"/>
              </a:spcAft>
              <a:buSzPts val="1800"/>
              <a:buNone/>
              <a:defRPr sz="1800" b="1"/>
            </a:lvl3pPr>
            <a:lvl4pPr marL="1828800" lvl="3" indent="-228600" algn="l">
              <a:spcBef>
                <a:spcPts val="320"/>
              </a:spcBef>
              <a:spcAft>
                <a:spcPts val="0"/>
              </a:spcAft>
              <a:buSzPts val="1600"/>
              <a:buNone/>
              <a:defRPr sz="1600" b="1"/>
            </a:lvl4pPr>
            <a:lvl5pPr marL="2286000" lvl="4" indent="-228600" algn="l">
              <a:spcBef>
                <a:spcPts val="320"/>
              </a:spcBef>
              <a:spcAft>
                <a:spcPts val="0"/>
              </a:spcAft>
              <a:buSzPts val="1600"/>
              <a:buNone/>
              <a:defRPr sz="1600" b="1"/>
            </a:lvl5pPr>
            <a:lvl6pPr marL="2743200" lvl="5" indent="-228600" algn="l">
              <a:spcBef>
                <a:spcPts val="384"/>
              </a:spcBef>
              <a:spcAft>
                <a:spcPts val="0"/>
              </a:spcAft>
              <a:buSzPts val="1600"/>
              <a:buNone/>
              <a:defRPr sz="1600" b="1"/>
            </a:lvl6pPr>
            <a:lvl7pPr marL="3200400" lvl="6" indent="-228600" algn="l">
              <a:spcBef>
                <a:spcPts val="384"/>
              </a:spcBef>
              <a:spcAft>
                <a:spcPts val="0"/>
              </a:spcAft>
              <a:buSzPts val="1600"/>
              <a:buNone/>
              <a:defRPr sz="1600" b="1"/>
            </a:lvl7pPr>
            <a:lvl8pPr marL="3657600" lvl="7" indent="-228600" algn="l">
              <a:spcBef>
                <a:spcPts val="384"/>
              </a:spcBef>
              <a:spcAft>
                <a:spcPts val="0"/>
              </a:spcAft>
              <a:buSzPts val="1600"/>
              <a:buNone/>
              <a:defRPr sz="1600" b="1"/>
            </a:lvl8pPr>
            <a:lvl9pPr marL="4114800" lvl="8" indent="-228600" algn="l">
              <a:spcBef>
                <a:spcPts val="384"/>
              </a:spcBef>
              <a:spcAft>
                <a:spcPts val="0"/>
              </a:spcAft>
              <a:buSzPts val="1600"/>
              <a:buNone/>
              <a:defRPr sz="1600" b="1"/>
            </a:lvl9pPr>
          </a:lstStyle>
          <a:p>
            <a:endParaRPr/>
          </a:p>
        </p:txBody>
      </p:sp>
      <p:sp>
        <p:nvSpPr>
          <p:cNvPr id="81" name="Google Shape;81;p35"/>
          <p:cNvSpPr txBox="1">
            <a:spLocks noGrp="1"/>
          </p:cNvSpPr>
          <p:nvPr>
            <p:ph type="body" idx="4"/>
          </p:nvPr>
        </p:nvSpPr>
        <p:spPr>
          <a:xfrm>
            <a:off x="4645025" y="3429000"/>
            <a:ext cx="3822192" cy="2697163"/>
          </a:xfrm>
          <a:prstGeom prst="rect">
            <a:avLst/>
          </a:prstGeom>
          <a:noFill/>
          <a:ln>
            <a:noFill/>
          </a:ln>
        </p:spPr>
        <p:txBody>
          <a:bodyPr spcFirstLastPara="1" wrap="square" lIns="91425" tIns="45700" rIns="91425" bIns="45700" anchor="t" anchorCtr="0">
            <a:normAutofit/>
          </a:bodyPr>
          <a:lstStyle>
            <a:lvl1pPr marL="457200" lvl="0" indent="-355600" algn="l">
              <a:spcBef>
                <a:spcPts val="400"/>
              </a:spcBef>
              <a:spcAft>
                <a:spcPts val="0"/>
              </a:spcAft>
              <a:buSzPts val="2000"/>
              <a:buChar char="*"/>
              <a:defRPr sz="2000"/>
            </a:lvl1pPr>
            <a:lvl2pPr marL="914400" lvl="1" indent="-342900" algn="l">
              <a:spcBef>
                <a:spcPts val="360"/>
              </a:spcBef>
              <a:spcAft>
                <a:spcPts val="0"/>
              </a:spcAft>
              <a:buSzPts val="1800"/>
              <a:buChar char="*"/>
              <a:defRPr sz="1800"/>
            </a:lvl2pPr>
            <a:lvl3pPr marL="1371600" lvl="2" indent="-330200" algn="l">
              <a:spcBef>
                <a:spcPts val="320"/>
              </a:spcBef>
              <a:spcAft>
                <a:spcPts val="0"/>
              </a:spcAft>
              <a:buSzPts val="1600"/>
              <a:buChar char="*"/>
              <a:defRPr sz="1600"/>
            </a:lvl3pPr>
            <a:lvl4pPr marL="1828800" lvl="3" indent="-317500" algn="l">
              <a:spcBef>
                <a:spcPts val="280"/>
              </a:spcBef>
              <a:spcAft>
                <a:spcPts val="0"/>
              </a:spcAft>
              <a:buSzPts val="1400"/>
              <a:buChar char="*"/>
              <a:defRPr sz="1400"/>
            </a:lvl4pPr>
            <a:lvl5pPr marL="2286000" lvl="4" indent="-317500" algn="l">
              <a:spcBef>
                <a:spcPts val="280"/>
              </a:spcBef>
              <a:spcAft>
                <a:spcPts val="0"/>
              </a:spcAft>
              <a:buSzPts val="1400"/>
              <a:buChar char="*"/>
              <a:defRPr sz="1400"/>
            </a:lvl5pPr>
            <a:lvl6pPr marL="2743200" lvl="5" indent="-330200" algn="l">
              <a:spcBef>
                <a:spcPts val="384"/>
              </a:spcBef>
              <a:spcAft>
                <a:spcPts val="0"/>
              </a:spcAft>
              <a:buSzPts val="1600"/>
              <a:buChar char="●"/>
              <a:defRPr sz="1600"/>
            </a:lvl6pPr>
            <a:lvl7pPr marL="3200400" lvl="6" indent="-330200" algn="l">
              <a:spcBef>
                <a:spcPts val="384"/>
              </a:spcBef>
              <a:spcAft>
                <a:spcPts val="0"/>
              </a:spcAft>
              <a:buSzPts val="1600"/>
              <a:buChar char="●"/>
              <a:defRPr sz="1600"/>
            </a:lvl7pPr>
            <a:lvl8pPr marL="3657600" lvl="7" indent="-330200" algn="l">
              <a:spcBef>
                <a:spcPts val="384"/>
              </a:spcBef>
              <a:spcAft>
                <a:spcPts val="0"/>
              </a:spcAft>
              <a:buSzPts val="1600"/>
              <a:buChar char="●"/>
              <a:defRPr sz="1600"/>
            </a:lvl8pPr>
            <a:lvl9pPr marL="4114800" lvl="8" indent="-330200" algn="l">
              <a:spcBef>
                <a:spcPts val="384"/>
              </a:spcBef>
              <a:spcAft>
                <a:spcPts val="0"/>
              </a:spcAft>
              <a:buSzPts val="1600"/>
              <a:buChar char="●"/>
              <a:defRPr sz="1600"/>
            </a:lvl9pPr>
          </a:lstStyle>
          <a:p>
            <a:endParaRPr/>
          </a:p>
        </p:txBody>
      </p:sp>
      <p:sp>
        <p:nvSpPr>
          <p:cNvPr id="82" name="Google Shape;82;p35"/>
          <p:cNvSpPr txBox="1">
            <a:spLocks noGrp="1"/>
          </p:cNvSpPr>
          <p:nvPr>
            <p:ph type="dt" idx="10"/>
          </p:nvPr>
        </p:nvSpPr>
        <p:spPr>
          <a:xfrm>
            <a:off x="5163672" y="6250164"/>
            <a:ext cx="378669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35"/>
          <p:cNvSpPr txBox="1">
            <a:spLocks noGrp="1"/>
          </p:cNvSpPr>
          <p:nvPr>
            <p:ph type="ftr" idx="11"/>
          </p:nvPr>
        </p:nvSpPr>
        <p:spPr>
          <a:xfrm>
            <a:off x="193638" y="6250164"/>
            <a:ext cx="378669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35"/>
          <p:cNvSpPr txBox="1">
            <a:spLocks noGrp="1"/>
          </p:cNvSpPr>
          <p:nvPr>
            <p:ph type="sldNum" idx="12"/>
          </p:nvPr>
        </p:nvSpPr>
        <p:spPr>
          <a:xfrm>
            <a:off x="3991088" y="6250163"/>
            <a:ext cx="1161826"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85"/>
        <p:cNvGrpSpPr/>
        <p:nvPr/>
      </p:nvGrpSpPr>
      <p:grpSpPr>
        <a:xfrm>
          <a:off x="0" y="0"/>
          <a:ext cx="0" cy="0"/>
          <a:chOff x="0" y="0"/>
          <a:chExt cx="0" cy="0"/>
        </a:xfrm>
      </p:grpSpPr>
      <p:sp>
        <p:nvSpPr>
          <p:cNvPr id="86" name="Google Shape;86;p36"/>
          <p:cNvSpPr/>
          <p:nvPr/>
        </p:nvSpPr>
        <p:spPr>
          <a:xfrm>
            <a:off x="228600" y="228600"/>
            <a:ext cx="8695944" cy="1426464"/>
          </a:xfrm>
          <a:prstGeom prst="roundRect">
            <a:avLst>
              <a:gd name="adj" fmla="val 7136"/>
            </a:avLst>
          </a:prstGeom>
          <a:gradFill>
            <a:gsLst>
              <a:gs pos="0">
                <a:srgbClr val="0293E0"/>
              </a:gs>
              <a:gs pos="90000">
                <a:srgbClr val="81D2FE"/>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ndara"/>
              <a:ea typeface="Candara"/>
              <a:cs typeface="Candara"/>
              <a:sym typeface="Candara"/>
            </a:endParaRPr>
          </a:p>
        </p:txBody>
      </p:sp>
      <p:sp>
        <p:nvSpPr>
          <p:cNvPr id="87" name="Google Shape;87;p36"/>
          <p:cNvSpPr txBox="1">
            <a:spLocks noGrp="1"/>
          </p:cNvSpPr>
          <p:nvPr>
            <p:ph type="dt" idx="10"/>
          </p:nvPr>
        </p:nvSpPr>
        <p:spPr>
          <a:xfrm>
            <a:off x="5163672" y="6250164"/>
            <a:ext cx="378669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36"/>
          <p:cNvSpPr txBox="1">
            <a:spLocks noGrp="1"/>
          </p:cNvSpPr>
          <p:nvPr>
            <p:ph type="ftr" idx="11"/>
          </p:nvPr>
        </p:nvSpPr>
        <p:spPr>
          <a:xfrm>
            <a:off x="193638" y="6250164"/>
            <a:ext cx="378669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36"/>
          <p:cNvSpPr txBox="1">
            <a:spLocks noGrp="1"/>
          </p:cNvSpPr>
          <p:nvPr>
            <p:ph type="sldNum" idx="12"/>
          </p:nvPr>
        </p:nvSpPr>
        <p:spPr>
          <a:xfrm>
            <a:off x="3991088" y="6250163"/>
            <a:ext cx="1161826"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90" name="Google Shape;90;p36"/>
          <p:cNvSpPr txBox="1">
            <a:spLocks noGrp="1"/>
          </p:cNvSpPr>
          <p:nvPr>
            <p:ph type="body" idx="1"/>
          </p:nvPr>
        </p:nvSpPr>
        <p:spPr>
          <a:xfrm>
            <a:off x="914400" y="3581400"/>
            <a:ext cx="3352800" cy="1905001"/>
          </a:xfrm>
          <a:prstGeom prst="rect">
            <a:avLst/>
          </a:prstGeom>
          <a:noFill/>
          <a:ln>
            <a:noFill/>
          </a:ln>
        </p:spPr>
        <p:txBody>
          <a:bodyPr spcFirstLastPara="1" wrap="square" lIns="91425" tIns="45700" rIns="91425" bIns="45700" anchor="t" anchorCtr="0">
            <a:normAutofit/>
          </a:bodyPr>
          <a:lstStyle>
            <a:lvl1pPr marL="457200" lvl="0" indent="-228600" algn="l">
              <a:spcBef>
                <a:spcPts val="0"/>
              </a:spcBef>
              <a:spcAft>
                <a:spcPts val="0"/>
              </a:spcAft>
              <a:buSzPts val="1800"/>
              <a:buNone/>
              <a:defRPr sz="1800">
                <a:solidFill>
                  <a:schemeClr val="dk2"/>
                </a:solidFill>
              </a:defRPr>
            </a:lvl1pPr>
            <a:lvl2pPr marL="914400" lvl="1" indent="-228600" algn="l">
              <a:spcBef>
                <a:spcPts val="60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384"/>
              </a:spcBef>
              <a:spcAft>
                <a:spcPts val="0"/>
              </a:spcAft>
              <a:buSzPts val="900"/>
              <a:buNone/>
              <a:defRPr sz="900"/>
            </a:lvl6pPr>
            <a:lvl7pPr marL="3200400" lvl="6" indent="-228600" algn="l">
              <a:spcBef>
                <a:spcPts val="384"/>
              </a:spcBef>
              <a:spcAft>
                <a:spcPts val="0"/>
              </a:spcAft>
              <a:buSzPts val="900"/>
              <a:buNone/>
              <a:defRPr sz="900"/>
            </a:lvl7pPr>
            <a:lvl8pPr marL="3657600" lvl="7" indent="-228600" algn="l">
              <a:spcBef>
                <a:spcPts val="384"/>
              </a:spcBef>
              <a:spcAft>
                <a:spcPts val="0"/>
              </a:spcAft>
              <a:buSzPts val="900"/>
              <a:buNone/>
              <a:defRPr sz="900"/>
            </a:lvl8pPr>
            <a:lvl9pPr marL="4114800" lvl="8" indent="-228600" algn="l">
              <a:spcBef>
                <a:spcPts val="384"/>
              </a:spcBef>
              <a:spcAft>
                <a:spcPts val="0"/>
              </a:spcAft>
              <a:buSzPts val="900"/>
              <a:buNone/>
              <a:defRPr sz="900"/>
            </a:lvl9pPr>
          </a:lstStyle>
          <a:p>
            <a:endParaRPr/>
          </a:p>
        </p:txBody>
      </p:sp>
      <p:grpSp>
        <p:nvGrpSpPr>
          <p:cNvPr id="91" name="Google Shape;91;p36"/>
          <p:cNvGrpSpPr/>
          <p:nvPr/>
        </p:nvGrpSpPr>
        <p:grpSpPr>
          <a:xfrm>
            <a:off x="211665" y="714191"/>
            <a:ext cx="8723376" cy="1331580"/>
            <a:chOff x="-3905250" y="4294188"/>
            <a:chExt cx="13011150" cy="1892300"/>
          </a:xfrm>
        </p:grpSpPr>
        <p:sp>
          <p:nvSpPr>
            <p:cNvPr id="92" name="Google Shape;92;p36"/>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93" name="Google Shape;93;p36"/>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94" name="Google Shape;94;p36"/>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95" name="Google Shape;95;p36"/>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96" name="Google Shape;96;p36"/>
            <p:cNvSpPr/>
            <p:nvPr/>
          </p:nvSpPr>
          <p:spPr>
            <a:xfrm>
              <a:off x="-3905250" y="4294188"/>
              <a:ext cx="13011150"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grpSp>
      <p:sp>
        <p:nvSpPr>
          <p:cNvPr id="97" name="Google Shape;97;p36"/>
          <p:cNvSpPr txBox="1">
            <a:spLocks noGrp="1"/>
          </p:cNvSpPr>
          <p:nvPr>
            <p:ph type="title"/>
          </p:nvPr>
        </p:nvSpPr>
        <p:spPr>
          <a:xfrm>
            <a:off x="914400" y="2286000"/>
            <a:ext cx="3352800" cy="125272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dk2"/>
              </a:buClr>
              <a:buSzPts val="3200"/>
              <a:buFont typeface="Candara"/>
              <a:buNone/>
              <a:defRPr sz="3200">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36"/>
          <p:cNvSpPr txBox="1">
            <a:spLocks noGrp="1"/>
          </p:cNvSpPr>
          <p:nvPr>
            <p:ph type="body" idx="2"/>
          </p:nvPr>
        </p:nvSpPr>
        <p:spPr>
          <a:xfrm>
            <a:off x="4651962" y="1828800"/>
            <a:ext cx="3904076" cy="3810000"/>
          </a:xfrm>
          <a:prstGeom prst="rect">
            <a:avLst/>
          </a:prstGeom>
          <a:noFill/>
          <a:ln>
            <a:noFill/>
          </a:ln>
        </p:spPr>
        <p:txBody>
          <a:bodyPr spcFirstLastPara="1" wrap="square" lIns="91425" tIns="45700" rIns="91425" bIns="45700" anchor="ctr" anchorCtr="0">
            <a:normAutofit/>
          </a:bodyPr>
          <a:lstStyle>
            <a:lvl1pPr marL="457200" lvl="0" indent="-368300" algn="l">
              <a:spcBef>
                <a:spcPts val="440"/>
              </a:spcBef>
              <a:spcAft>
                <a:spcPts val="0"/>
              </a:spcAft>
              <a:buClr>
                <a:schemeClr val="lt1"/>
              </a:buClr>
              <a:buSzPts val="2200"/>
              <a:buChar char="*"/>
              <a:defRPr sz="2200">
                <a:solidFill>
                  <a:schemeClr val="dk2"/>
                </a:solidFill>
              </a:defRPr>
            </a:lvl1pPr>
            <a:lvl2pPr marL="914400" lvl="1" indent="-355600" algn="l">
              <a:spcBef>
                <a:spcPts val="400"/>
              </a:spcBef>
              <a:spcAft>
                <a:spcPts val="0"/>
              </a:spcAft>
              <a:buClr>
                <a:schemeClr val="lt1"/>
              </a:buClr>
              <a:buSzPts val="2000"/>
              <a:buChar char="*"/>
              <a:defRPr sz="2000">
                <a:solidFill>
                  <a:schemeClr val="dk2"/>
                </a:solidFill>
              </a:defRPr>
            </a:lvl2pPr>
            <a:lvl3pPr marL="1371600" lvl="2" indent="-342900" algn="l">
              <a:spcBef>
                <a:spcPts val="360"/>
              </a:spcBef>
              <a:spcAft>
                <a:spcPts val="0"/>
              </a:spcAft>
              <a:buClr>
                <a:schemeClr val="lt1"/>
              </a:buClr>
              <a:buSzPts val="1800"/>
              <a:buChar char="*"/>
              <a:defRPr sz="1800">
                <a:solidFill>
                  <a:schemeClr val="dk2"/>
                </a:solidFill>
              </a:defRPr>
            </a:lvl3pPr>
            <a:lvl4pPr marL="1828800" lvl="3" indent="-330200" algn="l">
              <a:spcBef>
                <a:spcPts val="320"/>
              </a:spcBef>
              <a:spcAft>
                <a:spcPts val="0"/>
              </a:spcAft>
              <a:buClr>
                <a:schemeClr val="lt1"/>
              </a:buClr>
              <a:buSzPts val="1600"/>
              <a:buChar char="*"/>
              <a:defRPr sz="1600">
                <a:solidFill>
                  <a:schemeClr val="dk2"/>
                </a:solidFill>
              </a:defRPr>
            </a:lvl4pPr>
            <a:lvl5pPr marL="2286000" lvl="4" indent="-330200" algn="l">
              <a:spcBef>
                <a:spcPts val="320"/>
              </a:spcBef>
              <a:spcAft>
                <a:spcPts val="0"/>
              </a:spcAft>
              <a:buClr>
                <a:schemeClr val="lt1"/>
              </a:buClr>
              <a:buSzPts val="1600"/>
              <a:buChar char="*"/>
              <a:defRPr sz="1600">
                <a:solidFill>
                  <a:schemeClr val="dk2"/>
                </a:solidFill>
              </a:defRPr>
            </a:lvl5pPr>
            <a:lvl6pPr marL="2743200" lvl="5" indent="-355600" algn="l">
              <a:spcBef>
                <a:spcPts val="384"/>
              </a:spcBef>
              <a:spcAft>
                <a:spcPts val="0"/>
              </a:spcAft>
              <a:buSzPts val="2000"/>
              <a:buChar char="●"/>
              <a:defRPr sz="2000"/>
            </a:lvl6pPr>
            <a:lvl7pPr marL="3200400" lvl="6" indent="-355600" algn="l">
              <a:spcBef>
                <a:spcPts val="384"/>
              </a:spcBef>
              <a:spcAft>
                <a:spcPts val="0"/>
              </a:spcAft>
              <a:buSzPts val="2000"/>
              <a:buChar char="●"/>
              <a:defRPr sz="2000"/>
            </a:lvl7pPr>
            <a:lvl8pPr marL="3657600" lvl="7" indent="-355600" algn="l">
              <a:spcBef>
                <a:spcPts val="384"/>
              </a:spcBef>
              <a:spcAft>
                <a:spcPts val="0"/>
              </a:spcAft>
              <a:buSzPts val="2000"/>
              <a:buChar char="●"/>
              <a:defRPr sz="2000"/>
            </a:lvl8pPr>
            <a:lvl9pPr marL="4114800" lvl="8" indent="-355600" algn="l">
              <a:spcBef>
                <a:spcPts val="384"/>
              </a:spcBef>
              <a:spcAft>
                <a:spcPts val="0"/>
              </a:spcAft>
              <a:buSzPts val="2000"/>
              <a:buChar char="●"/>
              <a:defRPr sz="2000"/>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99"/>
        <p:cNvGrpSpPr/>
        <p:nvPr/>
      </p:nvGrpSpPr>
      <p:grpSpPr>
        <a:xfrm>
          <a:off x="0" y="0"/>
          <a:ext cx="0" cy="0"/>
          <a:chOff x="0" y="0"/>
          <a:chExt cx="0" cy="0"/>
        </a:xfrm>
      </p:grpSpPr>
      <p:sp>
        <p:nvSpPr>
          <p:cNvPr id="100" name="Google Shape;100;p37"/>
          <p:cNvSpPr/>
          <p:nvPr/>
        </p:nvSpPr>
        <p:spPr>
          <a:xfrm>
            <a:off x="228600" y="228600"/>
            <a:ext cx="8695944" cy="6035040"/>
          </a:xfrm>
          <a:prstGeom prst="roundRect">
            <a:avLst>
              <a:gd name="adj" fmla="val 1272"/>
            </a:avLst>
          </a:prstGeom>
          <a:gradFill>
            <a:gsLst>
              <a:gs pos="0">
                <a:srgbClr val="0293E0"/>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ndara"/>
              <a:ea typeface="Candara"/>
              <a:cs typeface="Candara"/>
              <a:sym typeface="Candara"/>
            </a:endParaRPr>
          </a:p>
        </p:txBody>
      </p:sp>
      <p:grpSp>
        <p:nvGrpSpPr>
          <p:cNvPr id="101" name="Google Shape;101;p37"/>
          <p:cNvGrpSpPr/>
          <p:nvPr/>
        </p:nvGrpSpPr>
        <p:grpSpPr>
          <a:xfrm>
            <a:off x="211665" y="5353963"/>
            <a:ext cx="8723376" cy="1331580"/>
            <a:chOff x="-3905250" y="4294188"/>
            <a:chExt cx="13011150" cy="1892300"/>
          </a:xfrm>
        </p:grpSpPr>
        <p:sp>
          <p:nvSpPr>
            <p:cNvPr id="102" name="Google Shape;102;p37"/>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103" name="Google Shape;103;p37"/>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104" name="Google Shape;104;p37"/>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105" name="Google Shape;105;p37"/>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106" name="Google Shape;106;p37"/>
            <p:cNvSpPr/>
            <p:nvPr/>
          </p:nvSpPr>
          <p:spPr>
            <a:xfrm>
              <a:off x="-3905250" y="4294188"/>
              <a:ext cx="13011150"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grpSp>
      <p:sp>
        <p:nvSpPr>
          <p:cNvPr id="107" name="Google Shape;107;p37"/>
          <p:cNvSpPr txBox="1">
            <a:spLocks noGrp="1"/>
          </p:cNvSpPr>
          <p:nvPr>
            <p:ph type="title"/>
          </p:nvPr>
        </p:nvSpPr>
        <p:spPr>
          <a:xfrm>
            <a:off x="4874155" y="338667"/>
            <a:ext cx="3812645" cy="2429934"/>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FFFFFF"/>
              </a:buClr>
              <a:buSzPts val="2800"/>
              <a:buFont typeface="Candara"/>
              <a:buNone/>
              <a:defRPr sz="2800" b="0">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 name="Google Shape;108;p37"/>
          <p:cNvSpPr txBox="1">
            <a:spLocks noGrp="1"/>
          </p:cNvSpPr>
          <p:nvPr>
            <p:ph type="body" idx="1"/>
          </p:nvPr>
        </p:nvSpPr>
        <p:spPr>
          <a:xfrm>
            <a:off x="4868333" y="2785533"/>
            <a:ext cx="3818467" cy="2421467"/>
          </a:xfrm>
          <a:prstGeom prst="rect">
            <a:avLst/>
          </a:prstGeom>
          <a:noFill/>
          <a:ln>
            <a:noFill/>
          </a:ln>
        </p:spPr>
        <p:txBody>
          <a:bodyPr spcFirstLastPara="1" wrap="square" lIns="91425" tIns="45700" rIns="91425" bIns="45700" anchor="t" anchorCtr="0">
            <a:normAutofit/>
          </a:bodyPr>
          <a:lstStyle>
            <a:lvl1pPr marL="457200" lvl="0" indent="-228600" algn="l">
              <a:spcBef>
                <a:spcPts val="360"/>
              </a:spcBef>
              <a:spcAft>
                <a:spcPts val="0"/>
              </a:spcAft>
              <a:buSzPts val="1800"/>
              <a:buNone/>
              <a:defRPr sz="1800">
                <a:solidFill>
                  <a:srgbClr val="FFFFFF"/>
                </a:solidFill>
              </a:defRPr>
            </a:lvl1pPr>
            <a:lvl2pPr marL="914400" lvl="1" indent="-228600" algn="l">
              <a:spcBef>
                <a:spcPts val="24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384"/>
              </a:spcBef>
              <a:spcAft>
                <a:spcPts val="0"/>
              </a:spcAft>
              <a:buSzPts val="900"/>
              <a:buNone/>
              <a:defRPr sz="900"/>
            </a:lvl6pPr>
            <a:lvl7pPr marL="3200400" lvl="6" indent="-228600" algn="l">
              <a:spcBef>
                <a:spcPts val="384"/>
              </a:spcBef>
              <a:spcAft>
                <a:spcPts val="0"/>
              </a:spcAft>
              <a:buSzPts val="900"/>
              <a:buNone/>
              <a:defRPr sz="900"/>
            </a:lvl7pPr>
            <a:lvl8pPr marL="3657600" lvl="7" indent="-228600" algn="l">
              <a:spcBef>
                <a:spcPts val="384"/>
              </a:spcBef>
              <a:spcAft>
                <a:spcPts val="0"/>
              </a:spcAft>
              <a:buSzPts val="900"/>
              <a:buNone/>
              <a:defRPr sz="900"/>
            </a:lvl8pPr>
            <a:lvl9pPr marL="4114800" lvl="8" indent="-228600" algn="l">
              <a:spcBef>
                <a:spcPts val="384"/>
              </a:spcBef>
              <a:spcAft>
                <a:spcPts val="0"/>
              </a:spcAft>
              <a:buSzPts val="900"/>
              <a:buNone/>
              <a:defRPr sz="900"/>
            </a:lvl9pPr>
          </a:lstStyle>
          <a:p>
            <a:endParaRPr/>
          </a:p>
        </p:txBody>
      </p:sp>
      <p:sp>
        <p:nvSpPr>
          <p:cNvPr id="109" name="Google Shape;109;p37"/>
          <p:cNvSpPr txBox="1">
            <a:spLocks noGrp="1"/>
          </p:cNvSpPr>
          <p:nvPr>
            <p:ph type="dt" idx="10"/>
          </p:nvPr>
        </p:nvSpPr>
        <p:spPr>
          <a:xfrm>
            <a:off x="5163672" y="6250164"/>
            <a:ext cx="378669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 name="Google Shape;110;p37"/>
          <p:cNvSpPr txBox="1">
            <a:spLocks noGrp="1"/>
          </p:cNvSpPr>
          <p:nvPr>
            <p:ph type="ftr" idx="11"/>
          </p:nvPr>
        </p:nvSpPr>
        <p:spPr>
          <a:xfrm>
            <a:off x="193638" y="6250164"/>
            <a:ext cx="378669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p37"/>
          <p:cNvSpPr txBox="1">
            <a:spLocks noGrp="1"/>
          </p:cNvSpPr>
          <p:nvPr>
            <p:ph type="sldNum" idx="12"/>
          </p:nvPr>
        </p:nvSpPr>
        <p:spPr>
          <a:xfrm>
            <a:off x="3991088" y="6250163"/>
            <a:ext cx="1161826"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112" name="Google Shape;112;p37"/>
          <p:cNvSpPr>
            <a:spLocks noGrp="1"/>
          </p:cNvSpPr>
          <p:nvPr>
            <p:ph type="pic" idx="2"/>
          </p:nvPr>
        </p:nvSpPr>
        <p:spPr>
          <a:xfrm>
            <a:off x="838200" y="1371600"/>
            <a:ext cx="3566160" cy="2926080"/>
          </a:xfrm>
          <a:prstGeom prst="roundRect">
            <a:avLst>
              <a:gd name="adj" fmla="val 3924"/>
            </a:avLst>
          </a:prstGeom>
          <a:solidFill>
            <a:schemeClr val="accent1"/>
          </a:solidFill>
          <a:ln>
            <a:noFill/>
          </a:ln>
          <a:effectLst>
            <a:reflection stA="30000" endPos="30000" dist="5000" dir="5400000" sy="-100000" algn="bl" rotWithShape="0"/>
          </a:effectLst>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3"/>
        <p:cNvGrpSpPr/>
        <p:nvPr/>
      </p:nvGrpSpPr>
      <p:grpSpPr>
        <a:xfrm>
          <a:off x="0" y="0"/>
          <a:ext cx="0" cy="0"/>
          <a:chOff x="0" y="0"/>
          <a:chExt cx="0" cy="0"/>
        </a:xfrm>
      </p:grpSpPr>
      <p:sp>
        <p:nvSpPr>
          <p:cNvPr id="114" name="Google Shape;114;p38"/>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 name="Google Shape;115;p38"/>
          <p:cNvSpPr txBox="1">
            <a:spLocks noGrp="1"/>
          </p:cNvSpPr>
          <p:nvPr>
            <p:ph type="body" idx="1"/>
          </p:nvPr>
        </p:nvSpPr>
        <p:spPr>
          <a:xfrm rot="5400000">
            <a:off x="2850886" y="696648"/>
            <a:ext cx="3450696" cy="7408333"/>
          </a:xfrm>
          <a:prstGeom prst="rect">
            <a:avLst/>
          </a:prstGeom>
          <a:noFill/>
          <a:ln>
            <a:noFill/>
          </a:ln>
        </p:spPr>
        <p:txBody>
          <a:bodyPr spcFirstLastPara="1" wrap="square" lIns="91425" tIns="45700" rIns="91425" bIns="45700" anchor="ctr" anchorCtr="0">
            <a:normAutofit/>
          </a:bodyPr>
          <a:lstStyle>
            <a:lvl1pPr marL="457200" lvl="0" indent="-381000" algn="l">
              <a:spcBef>
                <a:spcPts val="480"/>
              </a:spcBef>
              <a:spcAft>
                <a:spcPts val="0"/>
              </a:spcAft>
              <a:buSzPts val="2400"/>
              <a:buChar char="*"/>
              <a:defRPr/>
            </a:lvl1pPr>
            <a:lvl2pPr marL="914400" lvl="1" indent="-368300" algn="l">
              <a:spcBef>
                <a:spcPts val="440"/>
              </a:spcBef>
              <a:spcAft>
                <a:spcPts val="0"/>
              </a:spcAft>
              <a:buSzPts val="2200"/>
              <a:buChar char="*"/>
              <a:defRPr/>
            </a:lvl2pPr>
            <a:lvl3pPr marL="1371600" lvl="2" indent="-355600" algn="l">
              <a:spcBef>
                <a:spcPts val="400"/>
              </a:spcBef>
              <a:spcAft>
                <a:spcPts val="0"/>
              </a:spcAft>
              <a:buSzPts val="2000"/>
              <a:buChar char="*"/>
              <a:defRPr/>
            </a:lvl3pPr>
            <a:lvl4pPr marL="1828800" lvl="3" indent="-342900" algn="l">
              <a:spcBef>
                <a:spcPts val="360"/>
              </a:spcBef>
              <a:spcAft>
                <a:spcPts val="0"/>
              </a:spcAft>
              <a:buSzPts val="1800"/>
              <a:buChar char="*"/>
              <a:defRPr/>
            </a:lvl4pPr>
            <a:lvl5pPr marL="2286000" lvl="4" indent="-330200" algn="l">
              <a:spcBef>
                <a:spcPts val="320"/>
              </a:spcBef>
              <a:spcAft>
                <a:spcPts val="0"/>
              </a:spcAft>
              <a:buSzPts val="1600"/>
              <a:buChar char="*"/>
              <a:defRPr/>
            </a:lvl5pPr>
            <a:lvl6pPr marL="2743200" lvl="5" indent="-342900" algn="l">
              <a:spcBef>
                <a:spcPts val="384"/>
              </a:spcBef>
              <a:spcAft>
                <a:spcPts val="0"/>
              </a:spcAft>
              <a:buSzPts val="1800"/>
              <a:buChar char="●"/>
              <a:defRPr/>
            </a:lvl6pPr>
            <a:lvl7pPr marL="3200400" lvl="6" indent="-342900" algn="l">
              <a:spcBef>
                <a:spcPts val="384"/>
              </a:spcBef>
              <a:spcAft>
                <a:spcPts val="0"/>
              </a:spcAft>
              <a:buSzPts val="1800"/>
              <a:buChar char="●"/>
              <a:defRPr/>
            </a:lvl7pPr>
            <a:lvl8pPr marL="3657600" lvl="7" indent="-342900" algn="l">
              <a:spcBef>
                <a:spcPts val="384"/>
              </a:spcBef>
              <a:spcAft>
                <a:spcPts val="0"/>
              </a:spcAft>
              <a:buSzPts val="1800"/>
              <a:buChar char="●"/>
              <a:defRPr/>
            </a:lvl8pPr>
            <a:lvl9pPr marL="4114800" lvl="8" indent="-342900" algn="l">
              <a:spcBef>
                <a:spcPts val="384"/>
              </a:spcBef>
              <a:spcAft>
                <a:spcPts val="0"/>
              </a:spcAft>
              <a:buSzPts val="1800"/>
              <a:buChar char="●"/>
              <a:defRPr/>
            </a:lvl9pPr>
          </a:lstStyle>
          <a:p>
            <a:endParaRPr/>
          </a:p>
        </p:txBody>
      </p:sp>
      <p:sp>
        <p:nvSpPr>
          <p:cNvPr id="116" name="Google Shape;116;p38"/>
          <p:cNvSpPr txBox="1">
            <a:spLocks noGrp="1"/>
          </p:cNvSpPr>
          <p:nvPr>
            <p:ph type="dt" idx="10"/>
          </p:nvPr>
        </p:nvSpPr>
        <p:spPr>
          <a:xfrm>
            <a:off x="5163672" y="6250164"/>
            <a:ext cx="378669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38"/>
          <p:cNvSpPr txBox="1">
            <a:spLocks noGrp="1"/>
          </p:cNvSpPr>
          <p:nvPr>
            <p:ph type="ftr" idx="11"/>
          </p:nvPr>
        </p:nvSpPr>
        <p:spPr>
          <a:xfrm>
            <a:off x="193638" y="6250164"/>
            <a:ext cx="378669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 name="Google Shape;118;p38"/>
          <p:cNvSpPr txBox="1">
            <a:spLocks noGrp="1"/>
          </p:cNvSpPr>
          <p:nvPr>
            <p:ph type="sldNum" idx="12"/>
          </p:nvPr>
        </p:nvSpPr>
        <p:spPr>
          <a:xfrm>
            <a:off x="3991088" y="6250163"/>
            <a:ext cx="1161826"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119"/>
        <p:cNvGrpSpPr/>
        <p:nvPr/>
      </p:nvGrpSpPr>
      <p:grpSpPr>
        <a:xfrm>
          <a:off x="0" y="0"/>
          <a:ext cx="0" cy="0"/>
          <a:chOff x="0" y="0"/>
          <a:chExt cx="0" cy="0"/>
        </a:xfrm>
      </p:grpSpPr>
      <p:sp>
        <p:nvSpPr>
          <p:cNvPr id="120" name="Google Shape;120;p39"/>
          <p:cNvSpPr/>
          <p:nvPr/>
        </p:nvSpPr>
        <p:spPr>
          <a:xfrm>
            <a:off x="228600" y="228600"/>
            <a:ext cx="8695944" cy="1426464"/>
          </a:xfrm>
          <a:prstGeom prst="roundRect">
            <a:avLst>
              <a:gd name="adj" fmla="val 7136"/>
            </a:avLst>
          </a:prstGeom>
          <a:gradFill>
            <a:gsLst>
              <a:gs pos="0">
                <a:srgbClr val="0293E0"/>
              </a:gs>
              <a:gs pos="90000">
                <a:srgbClr val="81D2FE"/>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ndara"/>
              <a:ea typeface="Candara"/>
              <a:cs typeface="Candara"/>
              <a:sym typeface="Candara"/>
            </a:endParaRPr>
          </a:p>
        </p:txBody>
      </p:sp>
      <p:sp>
        <p:nvSpPr>
          <p:cNvPr id="121" name="Google Shape;121;p39"/>
          <p:cNvSpPr txBox="1">
            <a:spLocks noGrp="1"/>
          </p:cNvSpPr>
          <p:nvPr>
            <p:ph type="dt" idx="10"/>
          </p:nvPr>
        </p:nvSpPr>
        <p:spPr>
          <a:xfrm>
            <a:off x="5163672" y="6250164"/>
            <a:ext cx="378669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39"/>
          <p:cNvSpPr txBox="1">
            <a:spLocks noGrp="1"/>
          </p:cNvSpPr>
          <p:nvPr>
            <p:ph type="ftr" idx="11"/>
          </p:nvPr>
        </p:nvSpPr>
        <p:spPr>
          <a:xfrm>
            <a:off x="193638" y="6250164"/>
            <a:ext cx="378669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39"/>
          <p:cNvSpPr txBox="1">
            <a:spLocks noGrp="1"/>
          </p:cNvSpPr>
          <p:nvPr>
            <p:ph type="sldNum" idx="12"/>
          </p:nvPr>
        </p:nvSpPr>
        <p:spPr>
          <a:xfrm>
            <a:off x="3991088" y="6250163"/>
            <a:ext cx="1161826"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grpSp>
        <p:nvGrpSpPr>
          <p:cNvPr id="124" name="Google Shape;124;p39"/>
          <p:cNvGrpSpPr/>
          <p:nvPr/>
        </p:nvGrpSpPr>
        <p:grpSpPr>
          <a:xfrm>
            <a:off x="211665" y="714191"/>
            <a:ext cx="8723376" cy="1331580"/>
            <a:chOff x="-3905250" y="4294188"/>
            <a:chExt cx="13011150" cy="1892300"/>
          </a:xfrm>
        </p:grpSpPr>
        <p:sp>
          <p:nvSpPr>
            <p:cNvPr id="125" name="Google Shape;125;p39"/>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126" name="Google Shape;126;p39"/>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127" name="Google Shape;127;p39"/>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128" name="Google Shape;128;p39"/>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129" name="Google Shape;129;p39"/>
            <p:cNvSpPr/>
            <p:nvPr/>
          </p:nvSpPr>
          <p:spPr>
            <a:xfrm>
              <a:off x="-3905250" y="4294188"/>
              <a:ext cx="13011150"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grpSp>
      <p:sp>
        <p:nvSpPr>
          <p:cNvPr id="130" name="Google Shape;130;p39"/>
          <p:cNvSpPr txBox="1">
            <a:spLocks noGrp="1"/>
          </p:cNvSpPr>
          <p:nvPr>
            <p:ph type="title"/>
          </p:nvPr>
        </p:nvSpPr>
        <p:spPr>
          <a:xfrm rot="5400000">
            <a:off x="5414434" y="2662767"/>
            <a:ext cx="4487333" cy="20574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dk2"/>
              </a:buClr>
              <a:buSzPts val="4400"/>
              <a:buFont typeface="Candara"/>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39"/>
          <p:cNvSpPr txBox="1">
            <a:spLocks noGrp="1"/>
          </p:cNvSpPr>
          <p:nvPr>
            <p:ph type="body" idx="1"/>
          </p:nvPr>
        </p:nvSpPr>
        <p:spPr>
          <a:xfrm rot="5400000">
            <a:off x="1223433" y="681567"/>
            <a:ext cx="4487334" cy="6019800"/>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accent1"/>
              </a:buClr>
              <a:buSzPts val="2400"/>
              <a:buChar char="*"/>
              <a:defRPr/>
            </a:lvl1pPr>
            <a:lvl2pPr marL="914400" lvl="1" indent="-368300" algn="l">
              <a:spcBef>
                <a:spcPts val="440"/>
              </a:spcBef>
              <a:spcAft>
                <a:spcPts val="0"/>
              </a:spcAft>
              <a:buClr>
                <a:schemeClr val="accent1"/>
              </a:buClr>
              <a:buSzPts val="2200"/>
              <a:buChar char="*"/>
              <a:defRPr/>
            </a:lvl2pPr>
            <a:lvl3pPr marL="1371600" lvl="2" indent="-355600" algn="l">
              <a:spcBef>
                <a:spcPts val="400"/>
              </a:spcBef>
              <a:spcAft>
                <a:spcPts val="0"/>
              </a:spcAft>
              <a:buClr>
                <a:schemeClr val="accent1"/>
              </a:buClr>
              <a:buSzPts val="2000"/>
              <a:buChar char="*"/>
              <a:defRPr/>
            </a:lvl3pPr>
            <a:lvl4pPr marL="1828800" lvl="3" indent="-342900" algn="l">
              <a:spcBef>
                <a:spcPts val="360"/>
              </a:spcBef>
              <a:spcAft>
                <a:spcPts val="0"/>
              </a:spcAft>
              <a:buClr>
                <a:schemeClr val="accent1"/>
              </a:buClr>
              <a:buSzPts val="1800"/>
              <a:buChar char="*"/>
              <a:defRPr/>
            </a:lvl4pPr>
            <a:lvl5pPr marL="2286000" lvl="4" indent="-330200" algn="l">
              <a:spcBef>
                <a:spcPts val="320"/>
              </a:spcBef>
              <a:spcAft>
                <a:spcPts val="0"/>
              </a:spcAft>
              <a:buClr>
                <a:schemeClr val="accent1"/>
              </a:buClr>
              <a:buSzPts val="1600"/>
              <a:buChar char="*"/>
              <a:defRPr/>
            </a:lvl5pPr>
            <a:lvl6pPr marL="2743200" lvl="5" indent="-342900" algn="l">
              <a:spcBef>
                <a:spcPts val="384"/>
              </a:spcBef>
              <a:spcAft>
                <a:spcPts val="0"/>
              </a:spcAft>
              <a:buSzPts val="1800"/>
              <a:buChar char="●"/>
              <a:defRPr/>
            </a:lvl6pPr>
            <a:lvl7pPr marL="3200400" lvl="6" indent="-342900" algn="l">
              <a:spcBef>
                <a:spcPts val="384"/>
              </a:spcBef>
              <a:spcAft>
                <a:spcPts val="0"/>
              </a:spcAft>
              <a:buSzPts val="1800"/>
              <a:buChar char="●"/>
              <a:defRPr/>
            </a:lvl7pPr>
            <a:lvl8pPr marL="3657600" lvl="7" indent="-342900" algn="l">
              <a:spcBef>
                <a:spcPts val="384"/>
              </a:spcBef>
              <a:spcAft>
                <a:spcPts val="0"/>
              </a:spcAft>
              <a:buSzPts val="1800"/>
              <a:buChar char="●"/>
              <a:defRPr/>
            </a:lvl8pPr>
            <a:lvl9pPr marL="4114800" lvl="8" indent="-342900" algn="l">
              <a:spcBef>
                <a:spcPts val="384"/>
              </a:spcBef>
              <a:spcAft>
                <a:spcPts val="0"/>
              </a:spcAft>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8"/>
          <p:cNvSpPr/>
          <p:nvPr/>
        </p:nvSpPr>
        <p:spPr>
          <a:xfrm>
            <a:off x="228600" y="228600"/>
            <a:ext cx="8695944" cy="2468880"/>
          </a:xfrm>
          <a:prstGeom prst="roundRect">
            <a:avLst>
              <a:gd name="adj" fmla="val 3362"/>
            </a:avLst>
          </a:prstGeom>
          <a:gradFill>
            <a:gsLst>
              <a:gs pos="0">
                <a:srgbClr val="0293E0"/>
              </a:gs>
              <a:gs pos="90000">
                <a:srgbClr val="81D2FE"/>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ndara"/>
              <a:ea typeface="Candara"/>
              <a:cs typeface="Candara"/>
              <a:sym typeface="Candara"/>
            </a:endParaRPr>
          </a:p>
        </p:txBody>
      </p:sp>
      <p:grpSp>
        <p:nvGrpSpPr>
          <p:cNvPr id="11" name="Google Shape;11;p28"/>
          <p:cNvGrpSpPr/>
          <p:nvPr/>
        </p:nvGrpSpPr>
        <p:grpSpPr>
          <a:xfrm>
            <a:off x="211665" y="1679429"/>
            <a:ext cx="8723376" cy="1329874"/>
            <a:chOff x="-3905251" y="4294188"/>
            <a:chExt cx="13027839" cy="1892300"/>
          </a:xfrm>
        </p:grpSpPr>
        <p:sp>
          <p:nvSpPr>
            <p:cNvPr id="12" name="Google Shape;12;p28"/>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13" name="Google Shape;13;p28"/>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14" name="Google Shape;14;p28"/>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15" name="Google Shape;15;p28"/>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16" name="Google Shape;16;p28"/>
            <p:cNvSpPr/>
            <p:nvPr/>
          </p:nvSpPr>
          <p:spPr>
            <a:xfrm>
              <a:off x="-3905251" y="4294188"/>
              <a:ext cx="13027839"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grpSp>
      <p:sp>
        <p:nvSpPr>
          <p:cNvPr id="17" name="Google Shape;17;p28"/>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rgbClr val="FFFFFF"/>
              </a:buClr>
              <a:buSzPts val="4400"/>
              <a:buFont typeface="Candara"/>
              <a:buNone/>
              <a:defRPr sz="4400" b="0" i="0" u="none" strike="noStrike" cap="none">
                <a:solidFill>
                  <a:srgbClr val="FFFFFF"/>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18" name="Google Shape;18;p28"/>
          <p:cNvSpPr txBox="1">
            <a:spLocks noGrp="1"/>
          </p:cNvSpPr>
          <p:nvPr>
            <p:ph type="dt" idx="10"/>
          </p:nvPr>
        </p:nvSpPr>
        <p:spPr>
          <a:xfrm>
            <a:off x="5163672" y="6250164"/>
            <a:ext cx="3786690"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000">
                <a:solidFill>
                  <a:schemeClr val="dk2"/>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19" name="Google Shape;19;p28"/>
          <p:cNvSpPr txBox="1">
            <a:spLocks noGrp="1"/>
          </p:cNvSpPr>
          <p:nvPr>
            <p:ph type="ftr" idx="11"/>
          </p:nvPr>
        </p:nvSpPr>
        <p:spPr>
          <a:xfrm>
            <a:off x="193638" y="6250164"/>
            <a:ext cx="3786691"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a:solidFill>
                  <a:schemeClr val="dk2"/>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20" name="Google Shape;20;p28"/>
          <p:cNvSpPr txBox="1">
            <a:spLocks noGrp="1"/>
          </p:cNvSpPr>
          <p:nvPr>
            <p:ph type="sldNum" idx="12"/>
          </p:nvPr>
        </p:nvSpPr>
        <p:spPr>
          <a:xfrm>
            <a:off x="3991088" y="6250163"/>
            <a:ext cx="1161826" cy="365125"/>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000" b="0" u="none">
                <a:solidFill>
                  <a:schemeClr val="dk2"/>
                </a:solidFill>
                <a:latin typeface="Candara"/>
                <a:ea typeface="Candara"/>
                <a:cs typeface="Candara"/>
                <a:sym typeface="Candara"/>
              </a:defRPr>
            </a:lvl1pPr>
            <a:lvl2pPr marL="0" marR="0" lvl="1" indent="0" algn="ctr" rtl="0">
              <a:spcBef>
                <a:spcPts val="0"/>
              </a:spcBef>
              <a:buNone/>
              <a:defRPr sz="1000" b="0" u="none">
                <a:solidFill>
                  <a:schemeClr val="dk2"/>
                </a:solidFill>
                <a:latin typeface="Candara"/>
                <a:ea typeface="Candara"/>
                <a:cs typeface="Candara"/>
                <a:sym typeface="Candara"/>
              </a:defRPr>
            </a:lvl2pPr>
            <a:lvl3pPr marL="0" marR="0" lvl="2" indent="0" algn="ctr" rtl="0">
              <a:spcBef>
                <a:spcPts val="0"/>
              </a:spcBef>
              <a:buNone/>
              <a:defRPr sz="1000" b="0" u="none">
                <a:solidFill>
                  <a:schemeClr val="dk2"/>
                </a:solidFill>
                <a:latin typeface="Candara"/>
                <a:ea typeface="Candara"/>
                <a:cs typeface="Candara"/>
                <a:sym typeface="Candara"/>
              </a:defRPr>
            </a:lvl3pPr>
            <a:lvl4pPr marL="0" marR="0" lvl="3" indent="0" algn="ctr" rtl="0">
              <a:spcBef>
                <a:spcPts val="0"/>
              </a:spcBef>
              <a:buNone/>
              <a:defRPr sz="1000" b="0" u="none">
                <a:solidFill>
                  <a:schemeClr val="dk2"/>
                </a:solidFill>
                <a:latin typeface="Candara"/>
                <a:ea typeface="Candara"/>
                <a:cs typeface="Candara"/>
                <a:sym typeface="Candara"/>
              </a:defRPr>
            </a:lvl4pPr>
            <a:lvl5pPr marL="0" marR="0" lvl="4" indent="0" algn="ctr" rtl="0">
              <a:spcBef>
                <a:spcPts val="0"/>
              </a:spcBef>
              <a:buNone/>
              <a:defRPr sz="1000" b="0" u="none">
                <a:solidFill>
                  <a:schemeClr val="dk2"/>
                </a:solidFill>
                <a:latin typeface="Candara"/>
                <a:ea typeface="Candara"/>
                <a:cs typeface="Candara"/>
                <a:sym typeface="Candara"/>
              </a:defRPr>
            </a:lvl5pPr>
            <a:lvl6pPr marL="0" marR="0" lvl="5" indent="0" algn="ctr" rtl="0">
              <a:spcBef>
                <a:spcPts val="0"/>
              </a:spcBef>
              <a:buNone/>
              <a:defRPr sz="1000" b="0" u="none">
                <a:solidFill>
                  <a:schemeClr val="dk2"/>
                </a:solidFill>
                <a:latin typeface="Candara"/>
                <a:ea typeface="Candara"/>
                <a:cs typeface="Candara"/>
                <a:sym typeface="Candara"/>
              </a:defRPr>
            </a:lvl6pPr>
            <a:lvl7pPr marL="0" marR="0" lvl="6" indent="0" algn="ctr" rtl="0">
              <a:spcBef>
                <a:spcPts val="0"/>
              </a:spcBef>
              <a:buNone/>
              <a:defRPr sz="1000" b="0" u="none">
                <a:solidFill>
                  <a:schemeClr val="dk2"/>
                </a:solidFill>
                <a:latin typeface="Candara"/>
                <a:ea typeface="Candara"/>
                <a:cs typeface="Candara"/>
                <a:sym typeface="Candara"/>
              </a:defRPr>
            </a:lvl7pPr>
            <a:lvl8pPr marL="0" marR="0" lvl="7" indent="0" algn="ctr" rtl="0">
              <a:spcBef>
                <a:spcPts val="0"/>
              </a:spcBef>
              <a:buNone/>
              <a:defRPr sz="1000" b="0" u="none">
                <a:solidFill>
                  <a:schemeClr val="dk2"/>
                </a:solidFill>
                <a:latin typeface="Candara"/>
                <a:ea typeface="Candara"/>
                <a:cs typeface="Candara"/>
                <a:sym typeface="Candara"/>
              </a:defRPr>
            </a:lvl8pPr>
            <a:lvl9pPr marL="0" marR="0" lvl="8" indent="0" algn="ctr" rtl="0">
              <a:spcBef>
                <a:spcPts val="0"/>
              </a:spcBef>
              <a:buNone/>
              <a:defRPr sz="1000" b="0" u="none">
                <a:solidFill>
                  <a:schemeClr val="dk2"/>
                </a:solidFill>
                <a:latin typeface="Candara"/>
                <a:ea typeface="Candara"/>
                <a:cs typeface="Candara"/>
                <a:sym typeface="Candara"/>
              </a:defRPr>
            </a:lvl9pPr>
          </a:lstStyle>
          <a:p>
            <a:pPr marL="0" lvl="0" indent="0" algn="ctr" rtl="0">
              <a:spcBef>
                <a:spcPts val="0"/>
              </a:spcBef>
              <a:spcAft>
                <a:spcPts val="0"/>
              </a:spcAft>
              <a:buNone/>
            </a:pPr>
            <a:fld id="{00000000-1234-1234-1234-123412341234}" type="slidenum">
              <a:rPr lang="en-GB"/>
              <a:t>‹#›</a:t>
            </a:fld>
            <a:endParaRPr/>
          </a:p>
        </p:txBody>
      </p:sp>
      <p:sp>
        <p:nvSpPr>
          <p:cNvPr id="21" name="Google Shape;21;p28"/>
          <p:cNvSpPr txBox="1">
            <a:spLocks noGrp="1"/>
          </p:cNvSpPr>
          <p:nvPr>
            <p:ph type="body" idx="1"/>
          </p:nvPr>
        </p:nvSpPr>
        <p:spPr>
          <a:xfrm>
            <a:off x="872067" y="2675467"/>
            <a:ext cx="7408333" cy="3450696"/>
          </a:xfrm>
          <a:prstGeom prst="rect">
            <a:avLst/>
          </a:prstGeom>
          <a:noFill/>
          <a:ln>
            <a:noFill/>
          </a:ln>
        </p:spPr>
        <p:txBody>
          <a:bodyPr spcFirstLastPara="1" wrap="square" lIns="91425" tIns="45700" rIns="91425" bIns="45700" anchor="t" anchorCtr="0">
            <a:normAutofit/>
          </a:bodyPr>
          <a:lstStyle>
            <a:lvl1pPr marL="457200" marR="0" lvl="0" indent="-381000" algn="l" rtl="0">
              <a:spcBef>
                <a:spcPts val="480"/>
              </a:spcBef>
              <a:spcAft>
                <a:spcPts val="0"/>
              </a:spcAft>
              <a:buClr>
                <a:schemeClr val="accent1"/>
              </a:buClr>
              <a:buSzPts val="2400"/>
              <a:buFont typeface="Noto Sans Symbols"/>
              <a:buChar char="*"/>
              <a:defRPr sz="2400" b="0" i="0" u="none" strike="noStrike" cap="none">
                <a:solidFill>
                  <a:schemeClr val="dk2"/>
                </a:solidFill>
                <a:latin typeface="Candara"/>
                <a:ea typeface="Candara"/>
                <a:cs typeface="Candara"/>
                <a:sym typeface="Candara"/>
              </a:defRPr>
            </a:lvl1pPr>
            <a:lvl2pPr marL="914400" marR="0" lvl="1" indent="-368300" algn="l" rtl="0">
              <a:spcBef>
                <a:spcPts val="440"/>
              </a:spcBef>
              <a:spcAft>
                <a:spcPts val="0"/>
              </a:spcAft>
              <a:buClr>
                <a:schemeClr val="accent1"/>
              </a:buClr>
              <a:buSzPts val="2200"/>
              <a:buFont typeface="Noto Sans Symbols"/>
              <a:buChar char="*"/>
              <a:defRPr sz="2200" b="0" i="0" u="none" strike="noStrike" cap="none">
                <a:solidFill>
                  <a:schemeClr val="dk2"/>
                </a:solidFill>
                <a:latin typeface="Candara"/>
                <a:ea typeface="Candara"/>
                <a:cs typeface="Candara"/>
                <a:sym typeface="Candara"/>
              </a:defRPr>
            </a:lvl2pPr>
            <a:lvl3pPr marL="1371600" marR="0" lvl="2" indent="-355600" algn="l" rtl="0">
              <a:spcBef>
                <a:spcPts val="400"/>
              </a:spcBef>
              <a:spcAft>
                <a:spcPts val="0"/>
              </a:spcAft>
              <a:buClr>
                <a:schemeClr val="accent1"/>
              </a:buClr>
              <a:buSzPts val="2000"/>
              <a:buFont typeface="Noto Sans Symbols"/>
              <a:buChar char="*"/>
              <a:defRPr sz="2000" b="0" i="0" u="none" strike="noStrike" cap="none">
                <a:solidFill>
                  <a:schemeClr val="dk2"/>
                </a:solidFill>
                <a:latin typeface="Candara"/>
                <a:ea typeface="Candara"/>
                <a:cs typeface="Candara"/>
                <a:sym typeface="Candara"/>
              </a:defRPr>
            </a:lvl3pPr>
            <a:lvl4pPr marL="1828800" marR="0" lvl="3" indent="-342900" algn="l" rtl="0">
              <a:spcBef>
                <a:spcPts val="360"/>
              </a:spcBef>
              <a:spcAft>
                <a:spcPts val="0"/>
              </a:spcAft>
              <a:buClr>
                <a:schemeClr val="accent1"/>
              </a:buClr>
              <a:buSzPts val="1800"/>
              <a:buFont typeface="Noto Sans Symbols"/>
              <a:buChar char="*"/>
              <a:defRPr sz="1800" b="0" i="0" u="none" strike="noStrike" cap="none">
                <a:solidFill>
                  <a:schemeClr val="dk2"/>
                </a:solidFill>
                <a:latin typeface="Candara"/>
                <a:ea typeface="Candara"/>
                <a:cs typeface="Candara"/>
                <a:sym typeface="Candara"/>
              </a:defRPr>
            </a:lvl4pPr>
            <a:lvl5pPr marL="2286000" marR="0" lvl="4" indent="-330200" algn="l" rtl="0">
              <a:spcBef>
                <a:spcPts val="320"/>
              </a:spcBef>
              <a:spcAft>
                <a:spcPts val="0"/>
              </a:spcAft>
              <a:buClr>
                <a:schemeClr val="accent1"/>
              </a:buClr>
              <a:buSzPts val="1600"/>
              <a:buFont typeface="Noto Sans Symbols"/>
              <a:buChar char="*"/>
              <a:defRPr sz="1600" b="0" i="0" u="none" strike="noStrike" cap="none">
                <a:solidFill>
                  <a:schemeClr val="dk2"/>
                </a:solidFill>
                <a:latin typeface="Candara"/>
                <a:ea typeface="Candara"/>
                <a:cs typeface="Candara"/>
                <a:sym typeface="Candara"/>
              </a:defRPr>
            </a:lvl5pPr>
            <a:lvl6pPr marL="2743200" marR="0" lvl="5" indent="-317500" algn="l" rtl="0">
              <a:spcBef>
                <a:spcPts val="384"/>
              </a:spcBef>
              <a:spcAft>
                <a:spcPts val="0"/>
              </a:spcAft>
              <a:buClr>
                <a:schemeClr val="accent1"/>
              </a:buClr>
              <a:buSzPts val="1400"/>
              <a:buFont typeface="Noto Sans Symbols"/>
              <a:buChar char="●"/>
              <a:defRPr sz="1400" b="0" i="0" u="none" strike="noStrike" cap="none">
                <a:solidFill>
                  <a:schemeClr val="dk2"/>
                </a:solidFill>
                <a:latin typeface="Candara"/>
                <a:ea typeface="Candara"/>
                <a:cs typeface="Candara"/>
                <a:sym typeface="Candara"/>
              </a:defRPr>
            </a:lvl6pPr>
            <a:lvl7pPr marL="3200400" marR="0" lvl="6" indent="-317500" algn="l" rtl="0">
              <a:spcBef>
                <a:spcPts val="384"/>
              </a:spcBef>
              <a:spcAft>
                <a:spcPts val="0"/>
              </a:spcAft>
              <a:buClr>
                <a:schemeClr val="accent1"/>
              </a:buClr>
              <a:buSzPts val="1400"/>
              <a:buFont typeface="Noto Sans Symbols"/>
              <a:buChar char="●"/>
              <a:defRPr sz="1400" b="0" i="0" u="none" strike="noStrike" cap="none">
                <a:solidFill>
                  <a:schemeClr val="dk2"/>
                </a:solidFill>
                <a:latin typeface="Candara"/>
                <a:ea typeface="Candara"/>
                <a:cs typeface="Candara"/>
                <a:sym typeface="Candara"/>
              </a:defRPr>
            </a:lvl7pPr>
            <a:lvl8pPr marL="3657600" marR="0" lvl="7" indent="-317500" algn="l" rtl="0">
              <a:spcBef>
                <a:spcPts val="384"/>
              </a:spcBef>
              <a:spcAft>
                <a:spcPts val="0"/>
              </a:spcAft>
              <a:buClr>
                <a:schemeClr val="accent1"/>
              </a:buClr>
              <a:buSzPts val="1400"/>
              <a:buFont typeface="Noto Sans Symbols"/>
              <a:buChar char="●"/>
              <a:defRPr sz="1400" b="0" i="0" u="none" strike="noStrike" cap="none">
                <a:solidFill>
                  <a:schemeClr val="dk2"/>
                </a:solidFill>
                <a:latin typeface="Candara"/>
                <a:ea typeface="Candara"/>
                <a:cs typeface="Candara"/>
                <a:sym typeface="Candara"/>
              </a:defRPr>
            </a:lvl8pPr>
            <a:lvl9pPr marL="4114800" marR="0" lvl="8" indent="-317500" algn="l" rtl="0">
              <a:spcBef>
                <a:spcPts val="384"/>
              </a:spcBef>
              <a:spcAft>
                <a:spcPts val="0"/>
              </a:spcAft>
              <a:buClr>
                <a:schemeClr val="accent1"/>
              </a:buClr>
              <a:buSzPts val="1400"/>
              <a:buFont typeface="Noto Sans Symbols"/>
              <a:buChar char="●"/>
              <a:defRPr sz="1400" b="0" i="0" u="none" strike="noStrike" cap="none">
                <a:solidFill>
                  <a:schemeClr val="dk2"/>
                </a:solidFill>
                <a:latin typeface="Candara"/>
                <a:ea typeface="Candara"/>
                <a:cs typeface="Candara"/>
                <a:sym typeface="Candara"/>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1"/>
          <p:cNvSpPr txBox="1">
            <a:spLocks noGrp="1"/>
          </p:cNvSpPr>
          <p:nvPr>
            <p:ph type="ctrTitle"/>
          </p:nvPr>
        </p:nvSpPr>
        <p:spPr>
          <a:xfrm>
            <a:off x="685800" y="3947738"/>
            <a:ext cx="7772400" cy="2068140"/>
          </a:xfrm>
          <a:prstGeom prst="rect">
            <a:avLst/>
          </a:prstGeom>
          <a:noFill/>
          <a:ln>
            <a:noFill/>
          </a:ln>
        </p:spPr>
        <p:txBody>
          <a:bodyPr spcFirstLastPara="1" wrap="square" lIns="91425" tIns="45700" rIns="91425" bIns="45700" anchor="b" anchorCtr="0">
            <a:normAutofit fontScale="90000"/>
          </a:bodyPr>
          <a:lstStyle/>
          <a:p>
            <a:pPr marL="0" lvl="0" indent="0" algn="ctr" rtl="0">
              <a:spcBef>
                <a:spcPts val="0"/>
              </a:spcBef>
              <a:spcAft>
                <a:spcPts val="0"/>
              </a:spcAft>
              <a:buClr>
                <a:srgbClr val="FFFFFF"/>
              </a:buClr>
              <a:buSzPct val="100000"/>
              <a:buFont typeface="Candara"/>
              <a:buNone/>
            </a:pPr>
            <a:br>
              <a:rPr lang="en-GB" dirty="0"/>
            </a:br>
            <a:r>
              <a:rPr lang="en-GB" dirty="0">
                <a:solidFill>
                  <a:srgbClr val="7030A0"/>
                </a:solidFill>
                <a:latin typeface="Arial"/>
                <a:ea typeface="Arial"/>
                <a:cs typeface="Arial"/>
                <a:sym typeface="Arial"/>
              </a:rPr>
              <a:t>Reception </a:t>
            </a:r>
            <a:br>
              <a:rPr lang="en-GB" dirty="0">
                <a:solidFill>
                  <a:srgbClr val="7030A0"/>
                </a:solidFill>
                <a:latin typeface="Arial"/>
                <a:ea typeface="Arial"/>
                <a:cs typeface="Arial"/>
                <a:sym typeface="Arial"/>
              </a:rPr>
            </a:br>
            <a:r>
              <a:rPr lang="en-GB" dirty="0">
                <a:solidFill>
                  <a:srgbClr val="7030A0"/>
                </a:solidFill>
                <a:latin typeface="Arial"/>
                <a:ea typeface="Arial"/>
                <a:cs typeface="Arial"/>
                <a:sym typeface="Arial"/>
              </a:rPr>
              <a:t>Basic Skills Information </a:t>
            </a:r>
            <a:br>
              <a:rPr lang="en-GB" dirty="0">
                <a:solidFill>
                  <a:srgbClr val="7030A0"/>
                </a:solidFill>
                <a:latin typeface="Arial"/>
                <a:ea typeface="Arial"/>
                <a:cs typeface="Arial"/>
                <a:sym typeface="Arial"/>
              </a:rPr>
            </a:br>
            <a:r>
              <a:rPr lang="en-GB" dirty="0">
                <a:solidFill>
                  <a:srgbClr val="7030A0"/>
                </a:solidFill>
                <a:latin typeface="Arial"/>
                <a:ea typeface="Arial"/>
                <a:cs typeface="Arial"/>
                <a:sym typeface="Arial"/>
              </a:rPr>
              <a:t>Evening 2025</a:t>
            </a:r>
            <a:endParaRPr dirty="0">
              <a:solidFill>
                <a:srgbClr val="7030A0"/>
              </a:solidFill>
              <a:latin typeface="Arial"/>
              <a:ea typeface="Arial"/>
              <a:cs typeface="Arial"/>
              <a:sym typeface="Arial"/>
            </a:endParaRPr>
          </a:p>
        </p:txBody>
      </p:sp>
      <p:sp>
        <p:nvSpPr>
          <p:cNvPr id="138" name="Google Shape;138;p1"/>
          <p:cNvSpPr/>
          <p:nvPr/>
        </p:nvSpPr>
        <p:spPr>
          <a:xfrm>
            <a:off x="0" y="0"/>
            <a:ext cx="9144000" cy="45720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139" name="Google Shape;139;p1"/>
          <p:cNvSpPr/>
          <p:nvPr/>
        </p:nvSpPr>
        <p:spPr>
          <a:xfrm>
            <a:off x="1998350" y="518850"/>
            <a:ext cx="5147400" cy="1077300"/>
          </a:xfrm>
          <a:prstGeom prst="rect">
            <a:avLst/>
          </a:prstGeom>
          <a:no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chemeClr val="dk1"/>
              </a:buClr>
              <a:buSzPts val="3200"/>
              <a:buFont typeface="Arial"/>
              <a:buNone/>
            </a:pPr>
            <a:r>
              <a:rPr lang="en-GB" sz="3200" b="0" i="0" u="none" strike="noStrike" cap="none">
                <a:solidFill>
                  <a:schemeClr val="dk1"/>
                </a:solidFill>
                <a:latin typeface="Arial"/>
                <a:ea typeface="Arial"/>
                <a:cs typeface="Arial"/>
                <a:sym typeface="Arial"/>
              </a:rPr>
              <a:t>Andrews’ Endowed C of E Primary School</a:t>
            </a:r>
            <a:endParaRPr sz="3200" b="0" i="0" u="none" strike="noStrike" cap="none">
              <a:solidFill>
                <a:schemeClr val="dk1"/>
              </a:solidFill>
              <a:latin typeface="Arial"/>
              <a:ea typeface="Arial"/>
              <a:cs typeface="Arial"/>
              <a:sym typeface="Arial"/>
            </a:endParaRPr>
          </a:p>
        </p:txBody>
      </p:sp>
      <p:pic>
        <p:nvPicPr>
          <p:cNvPr id="140" name="Google Shape;140;p1"/>
          <p:cNvPicPr preferRelativeResize="0"/>
          <p:nvPr/>
        </p:nvPicPr>
        <p:blipFill rotWithShape="1">
          <a:blip r:embed="rId3">
            <a:alphaModFix/>
          </a:blip>
          <a:srcRect l="9995" t="12218" r="8885" b="23331"/>
          <a:stretch/>
        </p:blipFill>
        <p:spPr>
          <a:xfrm>
            <a:off x="3175585" y="1756083"/>
            <a:ext cx="3013180" cy="230835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
          <p:cNvSpPr txBox="1">
            <a:spLocks noGrp="1"/>
          </p:cNvSpPr>
          <p:nvPr>
            <p:ph type="body" idx="1"/>
          </p:nvPr>
        </p:nvSpPr>
        <p:spPr>
          <a:xfrm>
            <a:off x="867833" y="2708920"/>
            <a:ext cx="7408333" cy="3450696"/>
          </a:xfrm>
          <a:prstGeom prst="rect">
            <a:avLst/>
          </a:prstGeom>
          <a:noFill/>
          <a:ln>
            <a:noFill/>
          </a:ln>
        </p:spPr>
        <p:txBody>
          <a:bodyPr spcFirstLastPara="1" wrap="square" lIns="91425" tIns="45700" rIns="91425" bIns="45700" anchor="t" anchorCtr="0">
            <a:normAutofit/>
          </a:bodyPr>
          <a:lstStyle/>
          <a:p>
            <a:pPr marL="274320" lvl="0" indent="-274320" algn="l" rtl="0">
              <a:spcBef>
                <a:spcPts val="0"/>
              </a:spcBef>
              <a:spcAft>
                <a:spcPts val="0"/>
              </a:spcAft>
              <a:buSzPts val="2800"/>
              <a:buChar char="*"/>
            </a:pPr>
            <a:r>
              <a:rPr lang="en-GB" sz="2800" dirty="0">
                <a:latin typeface="Arial"/>
                <a:ea typeface="Arial"/>
                <a:cs typeface="Arial"/>
                <a:sym typeface="Arial"/>
              </a:rPr>
              <a:t>Aims of presentation:</a:t>
            </a:r>
            <a:endParaRPr dirty="0"/>
          </a:p>
          <a:p>
            <a:pPr marL="274320" lvl="0" indent="-274320" algn="l" rtl="0">
              <a:spcBef>
                <a:spcPts val="560"/>
              </a:spcBef>
              <a:spcAft>
                <a:spcPts val="0"/>
              </a:spcAft>
              <a:buSzPts val="2800"/>
              <a:buChar char="*"/>
            </a:pPr>
            <a:r>
              <a:rPr lang="en-GB" sz="2800" dirty="0">
                <a:latin typeface="Arial"/>
                <a:ea typeface="Arial"/>
                <a:cs typeface="Arial"/>
                <a:sym typeface="Arial"/>
              </a:rPr>
              <a:t>To share an overview of the Early Year’s curriculum</a:t>
            </a:r>
            <a:endParaRPr dirty="0"/>
          </a:p>
          <a:p>
            <a:pPr marL="274320" lvl="0" indent="-274320" algn="l" rtl="0">
              <a:spcBef>
                <a:spcPts val="560"/>
              </a:spcBef>
              <a:spcAft>
                <a:spcPts val="0"/>
              </a:spcAft>
              <a:buSzPts val="2800"/>
              <a:buChar char="*"/>
            </a:pPr>
            <a:r>
              <a:rPr lang="en-GB" sz="2800" dirty="0">
                <a:latin typeface="Arial"/>
                <a:ea typeface="Arial"/>
                <a:cs typeface="Arial"/>
                <a:sym typeface="Arial"/>
              </a:rPr>
              <a:t>To share the basic skills for phonics, reading, writing and number</a:t>
            </a:r>
            <a:endParaRPr dirty="0"/>
          </a:p>
          <a:p>
            <a:pPr marL="274320" lvl="0" indent="-274320" algn="l" rtl="0">
              <a:spcBef>
                <a:spcPts val="560"/>
              </a:spcBef>
              <a:spcAft>
                <a:spcPts val="0"/>
              </a:spcAft>
              <a:buSzPts val="2800"/>
              <a:buChar char="*"/>
            </a:pPr>
            <a:r>
              <a:rPr lang="en-GB" sz="2800" dirty="0">
                <a:latin typeface="Arial"/>
                <a:ea typeface="Arial"/>
                <a:cs typeface="Arial"/>
                <a:sym typeface="Arial"/>
              </a:rPr>
              <a:t>To share ideas on how you can support at home</a:t>
            </a:r>
            <a:endParaRPr dirty="0"/>
          </a:p>
          <a:p>
            <a:pPr marL="274320" lvl="0" indent="-121920" algn="l" rtl="0">
              <a:spcBef>
                <a:spcPts val="480"/>
              </a:spcBef>
              <a:spcAft>
                <a:spcPts val="0"/>
              </a:spcAft>
              <a:buSzPts val="2400"/>
              <a:buNone/>
            </a:pPr>
            <a:endParaRPr dirty="0"/>
          </a:p>
        </p:txBody>
      </p:sp>
      <p:sp>
        <p:nvSpPr>
          <p:cNvPr id="147" name="Google Shape;147;p2"/>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FFFF"/>
              </a:buClr>
              <a:buSzPts val="4400"/>
              <a:buFont typeface="Arial"/>
              <a:buNone/>
            </a:pPr>
            <a:r>
              <a:rPr lang="en-GB">
                <a:latin typeface="Arial"/>
                <a:ea typeface="Arial"/>
                <a:cs typeface="Arial"/>
                <a:sym typeface="Arial"/>
              </a:rPr>
              <a:t>Welcome!</a:t>
            </a:r>
            <a:endParaRPr>
              <a:latin typeface="Arial"/>
              <a:ea typeface="Arial"/>
              <a:cs typeface="Arial"/>
              <a:sym typeface="Arial"/>
            </a:endParaRPr>
          </a:p>
        </p:txBody>
      </p:sp>
      <p:sp>
        <p:nvSpPr>
          <p:cNvPr id="148" name="Google Shape;148;p2"/>
          <p:cNvSpPr/>
          <p:nvPr/>
        </p:nvSpPr>
        <p:spPr>
          <a:xfrm>
            <a:off x="0" y="0"/>
            <a:ext cx="9144000" cy="45720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E00F6F5-F96D-412E-A624-2F269937CEE9}"/>
              </a:ext>
            </a:extLst>
          </p:cNvPr>
          <p:cNvSpPr>
            <a:spLocks noGrp="1"/>
          </p:cNvSpPr>
          <p:nvPr>
            <p:ph type="body" idx="1"/>
          </p:nvPr>
        </p:nvSpPr>
        <p:spPr/>
        <p:txBody>
          <a:bodyPr/>
          <a:lstStyle/>
          <a:p>
            <a:endParaRPr lang="en-GB" dirty="0"/>
          </a:p>
        </p:txBody>
      </p:sp>
      <p:sp>
        <p:nvSpPr>
          <p:cNvPr id="3" name="Title 2">
            <a:extLst>
              <a:ext uri="{FF2B5EF4-FFF2-40B4-BE49-F238E27FC236}">
                <a16:creationId xmlns:a16="http://schemas.microsoft.com/office/drawing/2014/main" id="{15B991C6-83C3-49C8-9ED8-2307F93AF050}"/>
              </a:ext>
            </a:extLst>
          </p:cNvPr>
          <p:cNvSpPr>
            <a:spLocks noGrp="1"/>
          </p:cNvSpPr>
          <p:nvPr>
            <p:ph type="title"/>
          </p:nvPr>
        </p:nvSpPr>
        <p:spPr/>
        <p:txBody>
          <a:bodyPr/>
          <a:lstStyle/>
          <a:p>
            <a:r>
              <a:rPr lang="en-GB" dirty="0"/>
              <a:t>Working Together</a:t>
            </a:r>
          </a:p>
        </p:txBody>
      </p:sp>
      <p:pic>
        <p:nvPicPr>
          <p:cNvPr id="8" name="Picture 7">
            <a:extLst>
              <a:ext uri="{FF2B5EF4-FFF2-40B4-BE49-F238E27FC236}">
                <a16:creationId xmlns:a16="http://schemas.microsoft.com/office/drawing/2014/main" id="{4CDDDD51-2C69-4727-8B09-6BF4646C27D2}"/>
              </a:ext>
            </a:extLst>
          </p:cNvPr>
          <p:cNvPicPr>
            <a:picLocks noChangeAspect="1"/>
          </p:cNvPicPr>
          <p:nvPr/>
        </p:nvPicPr>
        <p:blipFill>
          <a:blip r:embed="rId3"/>
          <a:stretch>
            <a:fillRect/>
          </a:stretch>
        </p:blipFill>
        <p:spPr>
          <a:xfrm>
            <a:off x="2173356" y="2675467"/>
            <a:ext cx="4333461" cy="3236721"/>
          </a:xfrm>
          <a:prstGeom prst="rect">
            <a:avLst/>
          </a:prstGeom>
        </p:spPr>
      </p:pic>
    </p:spTree>
    <p:extLst>
      <p:ext uri="{BB962C8B-B14F-4D97-AF65-F5344CB8AC3E}">
        <p14:creationId xmlns:p14="http://schemas.microsoft.com/office/powerpoint/2010/main" val="5119564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3"/>
          <p:cNvSpPr txBox="1">
            <a:spLocks noGrp="1"/>
          </p:cNvSpPr>
          <p:nvPr>
            <p:ph type="body" idx="1"/>
          </p:nvPr>
        </p:nvSpPr>
        <p:spPr>
          <a:xfrm>
            <a:off x="457200" y="1772816"/>
            <a:ext cx="8229600" cy="4862280"/>
          </a:xfrm>
          <a:prstGeom prst="rect">
            <a:avLst/>
          </a:prstGeom>
          <a:noFill/>
          <a:ln>
            <a:noFill/>
          </a:ln>
        </p:spPr>
        <p:txBody>
          <a:bodyPr spcFirstLastPara="1" wrap="square" lIns="91425" tIns="45700" rIns="91425" bIns="45700" anchor="t" anchorCtr="0">
            <a:normAutofit fontScale="92500" lnSpcReduction="10000"/>
          </a:bodyPr>
          <a:lstStyle/>
          <a:p>
            <a:pPr marL="571500" lvl="0" indent="-571500" algn="l" rtl="0">
              <a:spcBef>
                <a:spcPts val="0"/>
              </a:spcBef>
              <a:spcAft>
                <a:spcPts val="0"/>
              </a:spcAft>
              <a:buSzPts val="2000"/>
              <a:buFont typeface="Arial"/>
              <a:buChar char="•"/>
            </a:pPr>
            <a:r>
              <a:rPr lang="en-GB" sz="2000">
                <a:latin typeface="Arial"/>
                <a:ea typeface="Arial"/>
                <a:cs typeface="Arial"/>
                <a:sym typeface="Arial"/>
              </a:rPr>
              <a:t>THE UNIQUE CHILD - Children respond to different learning methods and bring their own experiences and preferences to the setting.  Every child is capable of being a strong, resilient learner with the right guidance.</a:t>
            </a:r>
            <a:endParaRPr/>
          </a:p>
          <a:p>
            <a:pPr marL="571500" lvl="0" indent="-571500" algn="l" rtl="0">
              <a:spcBef>
                <a:spcPts val="400"/>
              </a:spcBef>
              <a:spcAft>
                <a:spcPts val="0"/>
              </a:spcAft>
              <a:buSzPts val="2000"/>
              <a:buFont typeface="Arial"/>
              <a:buChar char="•"/>
            </a:pPr>
            <a:r>
              <a:rPr lang="en-GB" sz="2000">
                <a:solidFill>
                  <a:srgbClr val="1A4171"/>
                </a:solidFill>
                <a:latin typeface="Arial"/>
                <a:ea typeface="Arial"/>
                <a:cs typeface="Arial"/>
                <a:sym typeface="Arial"/>
              </a:rPr>
              <a:t>ENABLING ENVIRONMENTS - The environment in which a child learns should prompt and encourage good learning techniques. An enabling environment is one that caters to each individual child's needs and gives them the freedom to expand their knowledge and development.</a:t>
            </a:r>
            <a:endParaRPr sz="2000">
              <a:solidFill>
                <a:srgbClr val="1A4171"/>
              </a:solidFill>
              <a:latin typeface="Arial"/>
              <a:ea typeface="Arial"/>
              <a:cs typeface="Arial"/>
              <a:sym typeface="Arial"/>
            </a:endParaRPr>
          </a:p>
          <a:p>
            <a:pPr marL="571500" lvl="0" indent="-571500" algn="l" rtl="0">
              <a:spcBef>
                <a:spcPts val="400"/>
              </a:spcBef>
              <a:spcAft>
                <a:spcPts val="0"/>
              </a:spcAft>
              <a:buSzPts val="2000"/>
              <a:buFont typeface="Arial"/>
              <a:buChar char="•"/>
            </a:pPr>
            <a:r>
              <a:rPr lang="en-GB" sz="2000">
                <a:solidFill>
                  <a:srgbClr val="002060"/>
                </a:solidFill>
                <a:latin typeface="Arial"/>
                <a:ea typeface="Arial"/>
                <a:cs typeface="Arial"/>
                <a:sym typeface="Arial"/>
              </a:rPr>
              <a:t>POSITIVE RELATIONSHIPS - Children should be encouraged to be strong and independent when required, forming the basis for positive relationships that they will go on to have. They should also be given the safety and security to bolster the relationships they have with those closest to them</a:t>
            </a:r>
            <a:endParaRPr/>
          </a:p>
          <a:p>
            <a:pPr marL="571500" lvl="0" indent="-571500" algn="l" rtl="0">
              <a:spcBef>
                <a:spcPts val="400"/>
              </a:spcBef>
              <a:spcAft>
                <a:spcPts val="0"/>
              </a:spcAft>
              <a:buSzPts val="2000"/>
              <a:buFont typeface="Arial"/>
              <a:buChar char="•"/>
            </a:pPr>
            <a:r>
              <a:rPr lang="en-GB" sz="2000">
                <a:solidFill>
                  <a:srgbClr val="002060"/>
                </a:solidFill>
                <a:latin typeface="Arial"/>
                <a:ea typeface="Arial"/>
                <a:cs typeface="Arial"/>
                <a:sym typeface="Arial"/>
              </a:rPr>
              <a:t>LEARNING AND DEVELOPMENT - By following the EYFS Seven Areas of Learning, both Prime and Specific, each child will be taught a wide range of skills to aid their physical and mental development.</a:t>
            </a:r>
            <a:endParaRPr sz="2000">
              <a:solidFill>
                <a:srgbClr val="002060"/>
              </a:solidFill>
              <a:latin typeface="Arial"/>
              <a:ea typeface="Arial"/>
              <a:cs typeface="Arial"/>
              <a:sym typeface="Arial"/>
            </a:endParaRPr>
          </a:p>
          <a:p>
            <a:pPr marL="571500" lvl="0" indent="-444500" algn="l" rtl="0">
              <a:spcBef>
                <a:spcPts val="400"/>
              </a:spcBef>
              <a:spcAft>
                <a:spcPts val="0"/>
              </a:spcAft>
              <a:buSzPts val="2000"/>
              <a:buFont typeface="Arial"/>
              <a:buNone/>
            </a:pPr>
            <a:endParaRPr sz="2000">
              <a:solidFill>
                <a:srgbClr val="002060"/>
              </a:solidFill>
              <a:latin typeface="Arial"/>
              <a:ea typeface="Arial"/>
              <a:cs typeface="Arial"/>
              <a:sym typeface="Arial"/>
            </a:endParaRPr>
          </a:p>
          <a:p>
            <a:pPr marL="571500" lvl="0" indent="-444500" algn="l" rtl="0">
              <a:spcBef>
                <a:spcPts val="400"/>
              </a:spcBef>
              <a:spcAft>
                <a:spcPts val="0"/>
              </a:spcAft>
              <a:buSzPts val="2000"/>
              <a:buFont typeface="Arial"/>
              <a:buNone/>
            </a:pPr>
            <a:endParaRPr sz="2000">
              <a:latin typeface="Arial"/>
              <a:ea typeface="Arial"/>
              <a:cs typeface="Arial"/>
              <a:sym typeface="Arial"/>
            </a:endParaRPr>
          </a:p>
          <a:p>
            <a:pPr marL="571500" lvl="0" indent="-381000" algn="l" rtl="0">
              <a:spcBef>
                <a:spcPts val="600"/>
              </a:spcBef>
              <a:spcAft>
                <a:spcPts val="0"/>
              </a:spcAft>
              <a:buSzPts val="3000"/>
              <a:buFont typeface="Arial"/>
              <a:buNone/>
            </a:pPr>
            <a:endParaRPr sz="3000" b="1">
              <a:solidFill>
                <a:srgbClr val="0070C0"/>
              </a:solidFill>
            </a:endParaRPr>
          </a:p>
        </p:txBody>
      </p:sp>
      <p:sp>
        <p:nvSpPr>
          <p:cNvPr id="155" name="Google Shape;155;p3"/>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FFFF"/>
              </a:buClr>
              <a:buSzPts val="4400"/>
              <a:buFont typeface="Arial"/>
              <a:buNone/>
            </a:pPr>
            <a:r>
              <a:rPr lang="en-GB">
                <a:latin typeface="Arial"/>
                <a:ea typeface="Arial"/>
                <a:cs typeface="Arial"/>
                <a:sym typeface="Arial"/>
              </a:rPr>
              <a:t>The four principles of the EYFS </a:t>
            </a:r>
            <a:endParaRPr>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4"/>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FFFFFF"/>
              </a:buClr>
              <a:buSzPts val="4400"/>
              <a:buFont typeface="Arial"/>
              <a:buNone/>
            </a:pPr>
            <a:r>
              <a:rPr lang="en-GB">
                <a:latin typeface="Arial"/>
                <a:ea typeface="Arial"/>
                <a:cs typeface="Arial"/>
                <a:sym typeface="Arial"/>
              </a:rPr>
              <a:t>Characteristics of effective learning</a:t>
            </a:r>
            <a:br>
              <a:rPr lang="en-GB">
                <a:latin typeface="Arial"/>
                <a:ea typeface="Arial"/>
                <a:cs typeface="Arial"/>
                <a:sym typeface="Arial"/>
              </a:rPr>
            </a:br>
            <a:r>
              <a:rPr lang="en-GB" sz="2800">
                <a:latin typeface="Arial"/>
                <a:ea typeface="Arial"/>
                <a:cs typeface="Arial"/>
                <a:sym typeface="Arial"/>
              </a:rPr>
              <a:t>Not “</a:t>
            </a:r>
            <a:r>
              <a:rPr lang="en-GB" sz="2800" i="1">
                <a:latin typeface="Arial"/>
                <a:ea typeface="Arial"/>
                <a:cs typeface="Arial"/>
                <a:sym typeface="Arial"/>
              </a:rPr>
              <a:t>JUST PLAY</a:t>
            </a:r>
            <a:r>
              <a:rPr lang="en-GB" sz="2800">
                <a:latin typeface="Arial"/>
                <a:ea typeface="Arial"/>
                <a:cs typeface="Arial"/>
                <a:sym typeface="Arial"/>
              </a:rPr>
              <a:t>”! </a:t>
            </a:r>
            <a:endParaRPr>
              <a:latin typeface="Arial"/>
              <a:ea typeface="Arial"/>
              <a:cs typeface="Arial"/>
              <a:sym typeface="Arial"/>
            </a:endParaRPr>
          </a:p>
        </p:txBody>
      </p:sp>
      <p:sp>
        <p:nvSpPr>
          <p:cNvPr id="162" name="Google Shape;162;p4"/>
          <p:cNvSpPr txBox="1"/>
          <p:nvPr/>
        </p:nvSpPr>
        <p:spPr>
          <a:xfrm>
            <a:off x="546951" y="2308304"/>
            <a:ext cx="4031945" cy="365125"/>
          </a:xfrm>
          <a:prstGeom prst="rect">
            <a:avLst/>
          </a:prstGeom>
          <a:noFill/>
          <a:ln>
            <a:noFill/>
          </a:ln>
        </p:spPr>
        <p:txBody>
          <a:bodyPr spcFirstLastPara="1" wrap="square" lIns="91425" tIns="45700" rIns="91425" bIns="45700" anchor="t" anchorCtr="0">
            <a:noAutofit/>
          </a:bodyPr>
          <a:lstStyle/>
          <a:p>
            <a:pPr marL="274320" marR="0" lvl="0" indent="-274320" algn="l" rtl="0">
              <a:spcBef>
                <a:spcPts val="0"/>
              </a:spcBef>
              <a:spcAft>
                <a:spcPts val="0"/>
              </a:spcAft>
              <a:buClr>
                <a:schemeClr val="accent1"/>
              </a:buClr>
              <a:buSzPts val="2200"/>
              <a:buFont typeface="Noto Sans Symbols"/>
              <a:buChar char="*"/>
            </a:pPr>
            <a:r>
              <a:rPr lang="en-GB" sz="2200" b="1">
                <a:solidFill>
                  <a:schemeClr val="dk2"/>
                </a:solidFill>
                <a:latin typeface="Arial"/>
                <a:ea typeface="Arial"/>
                <a:cs typeface="Arial"/>
                <a:sym typeface="Arial"/>
              </a:rPr>
              <a:t>PLAYING &amp; EXPLORING</a:t>
            </a:r>
            <a:endParaRPr sz="2200" b="1">
              <a:solidFill>
                <a:schemeClr val="dk2"/>
              </a:solidFill>
              <a:latin typeface="Arial"/>
              <a:ea typeface="Arial"/>
              <a:cs typeface="Arial"/>
              <a:sym typeface="Arial"/>
            </a:endParaRPr>
          </a:p>
        </p:txBody>
      </p:sp>
      <p:sp>
        <p:nvSpPr>
          <p:cNvPr id="163" name="Google Shape;163;p4"/>
          <p:cNvSpPr txBox="1"/>
          <p:nvPr/>
        </p:nvSpPr>
        <p:spPr>
          <a:xfrm>
            <a:off x="464096" y="2709259"/>
            <a:ext cx="4031030" cy="1057308"/>
          </a:xfrm>
          <a:prstGeom prst="rect">
            <a:avLst/>
          </a:prstGeom>
          <a:noFill/>
          <a:ln>
            <a:noFill/>
          </a:ln>
        </p:spPr>
        <p:txBody>
          <a:bodyPr spcFirstLastPara="1" wrap="square" lIns="91425" tIns="45700" rIns="91425" bIns="45700" anchor="t" anchorCtr="0">
            <a:noAutofit/>
          </a:bodyPr>
          <a:lstStyle/>
          <a:p>
            <a:pPr marL="274320" marR="0" lvl="0" indent="-274320" algn="l" rtl="0">
              <a:spcBef>
                <a:spcPts val="0"/>
              </a:spcBef>
              <a:spcAft>
                <a:spcPts val="0"/>
              </a:spcAft>
              <a:buClr>
                <a:schemeClr val="accent1"/>
              </a:buClr>
              <a:buSzPts val="2200"/>
              <a:buFont typeface="Noto Sans Symbols"/>
              <a:buChar char="*"/>
            </a:pPr>
            <a:r>
              <a:rPr lang="en-GB" sz="2200">
                <a:solidFill>
                  <a:schemeClr val="dk2"/>
                </a:solidFill>
                <a:latin typeface="Arial"/>
                <a:ea typeface="Arial"/>
                <a:cs typeface="Arial"/>
                <a:sym typeface="Arial"/>
              </a:rPr>
              <a:t>Finding out &amp; exploring</a:t>
            </a:r>
            <a:endParaRPr/>
          </a:p>
          <a:p>
            <a:pPr marL="274320" marR="0" lvl="0" indent="-274320" algn="l" rtl="0">
              <a:spcBef>
                <a:spcPts val="0"/>
              </a:spcBef>
              <a:spcAft>
                <a:spcPts val="0"/>
              </a:spcAft>
              <a:buClr>
                <a:schemeClr val="accent1"/>
              </a:buClr>
              <a:buSzPts val="2200"/>
              <a:buFont typeface="Noto Sans Symbols"/>
              <a:buChar char="*"/>
            </a:pPr>
            <a:r>
              <a:rPr lang="en-GB" sz="2200">
                <a:solidFill>
                  <a:schemeClr val="dk2"/>
                </a:solidFill>
                <a:latin typeface="Arial"/>
                <a:ea typeface="Arial"/>
                <a:cs typeface="Arial"/>
                <a:sym typeface="Arial"/>
              </a:rPr>
              <a:t>Being willing to have a go.</a:t>
            </a:r>
            <a:endParaRPr/>
          </a:p>
          <a:p>
            <a:pPr marL="274320" marR="0" lvl="0" indent="-274320" algn="l" rtl="0">
              <a:spcBef>
                <a:spcPts val="0"/>
              </a:spcBef>
              <a:spcAft>
                <a:spcPts val="0"/>
              </a:spcAft>
              <a:buClr>
                <a:schemeClr val="accent1"/>
              </a:buClr>
              <a:buSzPts val="2200"/>
              <a:buFont typeface="Noto Sans Symbols"/>
              <a:buChar char="*"/>
            </a:pPr>
            <a:r>
              <a:rPr lang="en-GB" sz="2200">
                <a:solidFill>
                  <a:schemeClr val="dk2"/>
                </a:solidFill>
                <a:latin typeface="Arial"/>
                <a:ea typeface="Arial"/>
                <a:cs typeface="Arial"/>
                <a:sym typeface="Arial"/>
              </a:rPr>
              <a:t>Playing with what they know.</a:t>
            </a:r>
            <a:endParaRPr sz="2200">
              <a:solidFill>
                <a:schemeClr val="dk2"/>
              </a:solidFill>
              <a:latin typeface="Arial"/>
              <a:ea typeface="Arial"/>
              <a:cs typeface="Arial"/>
              <a:sym typeface="Arial"/>
            </a:endParaRPr>
          </a:p>
        </p:txBody>
      </p:sp>
      <p:sp>
        <p:nvSpPr>
          <p:cNvPr id="164" name="Google Shape;164;p4"/>
          <p:cNvSpPr txBox="1"/>
          <p:nvPr/>
        </p:nvSpPr>
        <p:spPr>
          <a:xfrm>
            <a:off x="5112055" y="2604028"/>
            <a:ext cx="4031945" cy="365125"/>
          </a:xfrm>
          <a:prstGeom prst="rect">
            <a:avLst/>
          </a:prstGeom>
          <a:noFill/>
          <a:ln>
            <a:noFill/>
          </a:ln>
        </p:spPr>
        <p:txBody>
          <a:bodyPr spcFirstLastPara="1" wrap="square" lIns="91425" tIns="45700" rIns="91425" bIns="45700" anchor="t" anchorCtr="0">
            <a:noAutofit/>
          </a:bodyPr>
          <a:lstStyle/>
          <a:p>
            <a:pPr marL="274320" marR="0" lvl="0" indent="-274320" algn="l" rtl="0">
              <a:spcBef>
                <a:spcPts val="0"/>
              </a:spcBef>
              <a:spcAft>
                <a:spcPts val="0"/>
              </a:spcAft>
              <a:buClr>
                <a:schemeClr val="accent1"/>
              </a:buClr>
              <a:buSzPts val="2200"/>
              <a:buFont typeface="Noto Sans Symbols"/>
              <a:buChar char="*"/>
            </a:pPr>
            <a:r>
              <a:rPr lang="en-GB" sz="2200" b="1">
                <a:solidFill>
                  <a:schemeClr val="dk2"/>
                </a:solidFill>
                <a:latin typeface="Arial"/>
                <a:ea typeface="Arial"/>
                <a:cs typeface="Arial"/>
                <a:sym typeface="Arial"/>
              </a:rPr>
              <a:t>ACTIVE LEARNING</a:t>
            </a:r>
            <a:endParaRPr sz="2200" b="1">
              <a:solidFill>
                <a:schemeClr val="dk2"/>
              </a:solidFill>
              <a:latin typeface="Arial"/>
              <a:ea typeface="Arial"/>
              <a:cs typeface="Arial"/>
              <a:sym typeface="Arial"/>
            </a:endParaRPr>
          </a:p>
        </p:txBody>
      </p:sp>
      <p:sp>
        <p:nvSpPr>
          <p:cNvPr id="165" name="Google Shape;165;p4"/>
          <p:cNvSpPr txBox="1"/>
          <p:nvPr/>
        </p:nvSpPr>
        <p:spPr>
          <a:xfrm>
            <a:off x="5161422" y="2942671"/>
            <a:ext cx="4031030" cy="1057308"/>
          </a:xfrm>
          <a:prstGeom prst="rect">
            <a:avLst/>
          </a:prstGeom>
          <a:noFill/>
          <a:ln>
            <a:noFill/>
          </a:ln>
        </p:spPr>
        <p:txBody>
          <a:bodyPr spcFirstLastPara="1" wrap="square" lIns="91425" tIns="45700" rIns="91425" bIns="45700" anchor="t" anchorCtr="0">
            <a:noAutofit/>
          </a:bodyPr>
          <a:lstStyle/>
          <a:p>
            <a:pPr marL="274320" marR="0" lvl="0" indent="-274320" algn="l" rtl="0">
              <a:spcBef>
                <a:spcPts val="0"/>
              </a:spcBef>
              <a:spcAft>
                <a:spcPts val="0"/>
              </a:spcAft>
              <a:buClr>
                <a:schemeClr val="accent1"/>
              </a:buClr>
              <a:buSzPts val="2200"/>
              <a:buFont typeface="Noto Sans Symbols"/>
              <a:buChar char="*"/>
            </a:pPr>
            <a:r>
              <a:rPr lang="en-GB" sz="2200">
                <a:solidFill>
                  <a:schemeClr val="dk2"/>
                </a:solidFill>
                <a:latin typeface="Arial"/>
                <a:ea typeface="Arial"/>
                <a:cs typeface="Arial"/>
                <a:sym typeface="Arial"/>
              </a:rPr>
              <a:t>Being involved and concentrating.</a:t>
            </a:r>
            <a:endParaRPr/>
          </a:p>
          <a:p>
            <a:pPr marL="274320" marR="0" lvl="0" indent="-274320" algn="l" rtl="0">
              <a:spcBef>
                <a:spcPts val="0"/>
              </a:spcBef>
              <a:spcAft>
                <a:spcPts val="0"/>
              </a:spcAft>
              <a:buClr>
                <a:schemeClr val="accent1"/>
              </a:buClr>
              <a:buSzPts val="2200"/>
              <a:buFont typeface="Noto Sans Symbols"/>
              <a:buChar char="*"/>
            </a:pPr>
            <a:r>
              <a:rPr lang="en-GB" sz="2200">
                <a:solidFill>
                  <a:schemeClr val="dk2"/>
                </a:solidFill>
                <a:latin typeface="Arial"/>
                <a:ea typeface="Arial"/>
                <a:cs typeface="Arial"/>
                <a:sym typeface="Arial"/>
              </a:rPr>
              <a:t>Keep on trying.</a:t>
            </a:r>
            <a:endParaRPr/>
          </a:p>
          <a:p>
            <a:pPr marL="274320" marR="0" lvl="0" indent="-274320" algn="l" rtl="0">
              <a:spcBef>
                <a:spcPts val="0"/>
              </a:spcBef>
              <a:spcAft>
                <a:spcPts val="0"/>
              </a:spcAft>
              <a:buClr>
                <a:schemeClr val="accent1"/>
              </a:buClr>
              <a:buSzPts val="2200"/>
              <a:buFont typeface="Noto Sans Symbols"/>
              <a:buChar char="*"/>
            </a:pPr>
            <a:r>
              <a:rPr lang="en-GB" sz="2200">
                <a:solidFill>
                  <a:schemeClr val="dk2"/>
                </a:solidFill>
                <a:latin typeface="Arial"/>
                <a:ea typeface="Arial"/>
                <a:cs typeface="Arial"/>
                <a:sym typeface="Arial"/>
              </a:rPr>
              <a:t>Enjoying achieving what they set out to do.</a:t>
            </a:r>
            <a:endParaRPr sz="2200">
              <a:solidFill>
                <a:schemeClr val="dk2"/>
              </a:solidFill>
              <a:latin typeface="Arial"/>
              <a:ea typeface="Arial"/>
              <a:cs typeface="Arial"/>
              <a:sym typeface="Arial"/>
            </a:endParaRPr>
          </a:p>
        </p:txBody>
      </p:sp>
      <p:sp>
        <p:nvSpPr>
          <p:cNvPr id="166" name="Google Shape;166;p4"/>
          <p:cNvSpPr txBox="1"/>
          <p:nvPr/>
        </p:nvSpPr>
        <p:spPr>
          <a:xfrm>
            <a:off x="209124" y="4553698"/>
            <a:ext cx="5186731" cy="662144"/>
          </a:xfrm>
          <a:prstGeom prst="rect">
            <a:avLst/>
          </a:prstGeom>
          <a:noFill/>
          <a:ln>
            <a:noFill/>
          </a:ln>
        </p:spPr>
        <p:txBody>
          <a:bodyPr spcFirstLastPara="1" wrap="square" lIns="91425" tIns="45700" rIns="91425" bIns="45700" anchor="t" anchorCtr="0">
            <a:normAutofit fontScale="92500" lnSpcReduction="20000"/>
          </a:bodyPr>
          <a:lstStyle/>
          <a:p>
            <a:pPr marL="274320" marR="0" lvl="0" indent="-274320" algn="l" rtl="0">
              <a:spcBef>
                <a:spcPts val="0"/>
              </a:spcBef>
              <a:spcAft>
                <a:spcPts val="0"/>
              </a:spcAft>
              <a:buClr>
                <a:schemeClr val="accent1"/>
              </a:buClr>
              <a:buSzPct val="100000"/>
              <a:buFont typeface="Noto Sans Symbols"/>
              <a:buChar char="*"/>
            </a:pPr>
            <a:r>
              <a:rPr lang="en-GB" sz="2400" b="1">
                <a:solidFill>
                  <a:schemeClr val="dk2"/>
                </a:solidFill>
                <a:latin typeface="Arial"/>
                <a:ea typeface="Arial"/>
                <a:cs typeface="Arial"/>
                <a:sym typeface="Arial"/>
              </a:rPr>
              <a:t>CREATIVE &amp; THINKING CRITICALLY</a:t>
            </a:r>
            <a:endParaRPr sz="2400" b="1">
              <a:solidFill>
                <a:schemeClr val="dk2"/>
              </a:solidFill>
              <a:latin typeface="Arial"/>
              <a:ea typeface="Arial"/>
              <a:cs typeface="Arial"/>
              <a:sym typeface="Arial"/>
            </a:endParaRPr>
          </a:p>
        </p:txBody>
      </p:sp>
      <p:sp>
        <p:nvSpPr>
          <p:cNvPr id="167" name="Google Shape;167;p4"/>
          <p:cNvSpPr txBox="1"/>
          <p:nvPr/>
        </p:nvSpPr>
        <p:spPr>
          <a:xfrm>
            <a:off x="450070" y="5044758"/>
            <a:ext cx="4704838" cy="1057308"/>
          </a:xfrm>
          <a:prstGeom prst="rect">
            <a:avLst/>
          </a:prstGeom>
          <a:noFill/>
          <a:ln>
            <a:noFill/>
          </a:ln>
        </p:spPr>
        <p:txBody>
          <a:bodyPr spcFirstLastPara="1" wrap="square" lIns="91425" tIns="45700" rIns="91425" bIns="45700" anchor="t" anchorCtr="0">
            <a:noAutofit/>
          </a:bodyPr>
          <a:lstStyle/>
          <a:p>
            <a:pPr marL="274320" marR="0" lvl="0" indent="-274320" algn="l" rtl="0">
              <a:spcBef>
                <a:spcPts val="0"/>
              </a:spcBef>
              <a:spcAft>
                <a:spcPts val="0"/>
              </a:spcAft>
              <a:buClr>
                <a:schemeClr val="accent1"/>
              </a:buClr>
              <a:buSzPts val="2200"/>
              <a:buFont typeface="Noto Sans Symbols"/>
              <a:buChar char="*"/>
            </a:pPr>
            <a:r>
              <a:rPr lang="en-GB" sz="2200">
                <a:solidFill>
                  <a:schemeClr val="dk2"/>
                </a:solidFill>
                <a:latin typeface="Arial"/>
                <a:ea typeface="Arial"/>
                <a:cs typeface="Arial"/>
                <a:sym typeface="Arial"/>
              </a:rPr>
              <a:t>Making links</a:t>
            </a:r>
            <a:endParaRPr/>
          </a:p>
          <a:p>
            <a:pPr marL="274320" marR="0" lvl="0" indent="-274320" algn="l" rtl="0">
              <a:spcBef>
                <a:spcPts val="0"/>
              </a:spcBef>
              <a:spcAft>
                <a:spcPts val="0"/>
              </a:spcAft>
              <a:buClr>
                <a:schemeClr val="accent1"/>
              </a:buClr>
              <a:buSzPts val="2200"/>
              <a:buFont typeface="Noto Sans Symbols"/>
              <a:buChar char="*"/>
            </a:pPr>
            <a:r>
              <a:rPr lang="en-GB" sz="2200">
                <a:solidFill>
                  <a:schemeClr val="dk2"/>
                </a:solidFill>
                <a:latin typeface="Arial"/>
                <a:ea typeface="Arial"/>
                <a:cs typeface="Arial"/>
                <a:sym typeface="Arial"/>
              </a:rPr>
              <a:t>Solving problems and having their own ideas.</a:t>
            </a:r>
            <a:endParaRPr/>
          </a:p>
          <a:p>
            <a:pPr marL="274320" marR="0" lvl="0" indent="-274320" algn="l" rtl="0">
              <a:spcBef>
                <a:spcPts val="0"/>
              </a:spcBef>
              <a:spcAft>
                <a:spcPts val="0"/>
              </a:spcAft>
              <a:buClr>
                <a:schemeClr val="accent1"/>
              </a:buClr>
              <a:buSzPts val="2200"/>
              <a:buFont typeface="Noto Sans Symbols"/>
              <a:buChar char="*"/>
            </a:pPr>
            <a:r>
              <a:rPr lang="en-GB" sz="2200">
                <a:solidFill>
                  <a:schemeClr val="dk2"/>
                </a:solidFill>
                <a:latin typeface="Arial"/>
                <a:ea typeface="Arial"/>
                <a:cs typeface="Arial"/>
                <a:sym typeface="Arial"/>
              </a:rPr>
              <a:t>Choosing ways to do things</a:t>
            </a:r>
            <a:r>
              <a:rPr lang="en-GB" sz="2400">
                <a:solidFill>
                  <a:schemeClr val="dk2"/>
                </a:solidFill>
                <a:latin typeface="Candara"/>
                <a:ea typeface="Candara"/>
                <a:cs typeface="Candara"/>
                <a:sym typeface="Candara"/>
              </a:rPr>
              <a:t>.</a:t>
            </a:r>
            <a:endParaRPr sz="2400">
              <a:solidFill>
                <a:schemeClr val="dk2"/>
              </a:solidFill>
              <a:latin typeface="Candara"/>
              <a:ea typeface="Candara"/>
              <a:cs typeface="Candara"/>
              <a:sym typeface="Candar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5"/>
          <p:cNvSpPr txBox="1">
            <a:spLocks noGrp="1"/>
          </p:cNvSpPr>
          <p:nvPr>
            <p:ph type="body" idx="1"/>
          </p:nvPr>
        </p:nvSpPr>
        <p:spPr>
          <a:xfrm>
            <a:off x="867833" y="1645142"/>
            <a:ext cx="7408333" cy="4569371"/>
          </a:xfrm>
          <a:prstGeom prst="rect">
            <a:avLst/>
          </a:prstGeom>
          <a:noFill/>
          <a:ln>
            <a:noFill/>
          </a:ln>
        </p:spPr>
        <p:txBody>
          <a:bodyPr spcFirstLastPara="1" wrap="square" lIns="91425" tIns="45700" rIns="91425" bIns="45700" anchor="t" anchorCtr="0">
            <a:normAutofit fontScale="92500"/>
          </a:bodyPr>
          <a:lstStyle/>
          <a:p>
            <a:pPr marL="274320" lvl="0" indent="-274320" algn="l" rtl="0">
              <a:spcBef>
                <a:spcPts val="0"/>
              </a:spcBef>
              <a:spcAft>
                <a:spcPts val="0"/>
              </a:spcAft>
              <a:buSzPts val="2400"/>
              <a:buChar char="*"/>
            </a:pPr>
            <a:r>
              <a:rPr lang="en-GB">
                <a:latin typeface="Arial"/>
                <a:ea typeface="Arial"/>
                <a:cs typeface="Arial"/>
                <a:sym typeface="Arial"/>
              </a:rPr>
              <a:t>The three prime areas are:</a:t>
            </a:r>
            <a:endParaRPr/>
          </a:p>
          <a:p>
            <a:pPr marL="274320" lvl="0" indent="-121920" algn="l" rtl="0">
              <a:spcBef>
                <a:spcPts val="480"/>
              </a:spcBef>
              <a:spcAft>
                <a:spcPts val="0"/>
              </a:spcAft>
              <a:buSzPts val="2400"/>
              <a:buNone/>
            </a:pPr>
            <a:endParaRPr>
              <a:latin typeface="Arial"/>
              <a:ea typeface="Arial"/>
              <a:cs typeface="Arial"/>
              <a:sym typeface="Arial"/>
            </a:endParaRPr>
          </a:p>
          <a:p>
            <a:pPr marL="571500" lvl="0" indent="-571500" algn="l" rtl="0">
              <a:spcBef>
                <a:spcPts val="480"/>
              </a:spcBef>
              <a:spcAft>
                <a:spcPts val="0"/>
              </a:spcAft>
              <a:buSzPts val="2400"/>
              <a:buFont typeface="Arial"/>
              <a:buChar char="•"/>
            </a:pPr>
            <a:r>
              <a:rPr lang="en-GB">
                <a:solidFill>
                  <a:srgbClr val="FF0000"/>
                </a:solidFill>
                <a:latin typeface="Arial"/>
                <a:ea typeface="Arial"/>
                <a:cs typeface="Arial"/>
                <a:sym typeface="Arial"/>
              </a:rPr>
              <a:t>Personal, Social &amp; Emotional development (PSED)</a:t>
            </a:r>
            <a:endParaRPr/>
          </a:p>
          <a:p>
            <a:pPr marL="571500" lvl="0" indent="-571500" algn="l" rtl="0">
              <a:spcBef>
                <a:spcPts val="480"/>
              </a:spcBef>
              <a:spcAft>
                <a:spcPts val="0"/>
              </a:spcAft>
              <a:buSzPts val="2400"/>
              <a:buFont typeface="Arial"/>
              <a:buChar char="•"/>
            </a:pPr>
            <a:r>
              <a:rPr lang="en-GB">
                <a:solidFill>
                  <a:srgbClr val="FF0000"/>
                </a:solidFill>
                <a:latin typeface="Arial"/>
                <a:ea typeface="Arial"/>
                <a:cs typeface="Arial"/>
                <a:sym typeface="Arial"/>
              </a:rPr>
              <a:t>Communication &amp; Language (C&amp;L) </a:t>
            </a:r>
            <a:endParaRPr/>
          </a:p>
          <a:p>
            <a:pPr marL="571500" lvl="0" indent="-571500" algn="l" rtl="0">
              <a:spcBef>
                <a:spcPts val="480"/>
              </a:spcBef>
              <a:spcAft>
                <a:spcPts val="0"/>
              </a:spcAft>
              <a:buSzPts val="2400"/>
              <a:buFont typeface="Arial"/>
              <a:buChar char="•"/>
            </a:pPr>
            <a:r>
              <a:rPr lang="en-GB">
                <a:solidFill>
                  <a:srgbClr val="FF0000"/>
                </a:solidFill>
                <a:latin typeface="Arial"/>
                <a:ea typeface="Arial"/>
                <a:cs typeface="Arial"/>
                <a:sym typeface="Arial"/>
              </a:rPr>
              <a:t>Physical Development (PD) </a:t>
            </a:r>
            <a:endParaRPr>
              <a:solidFill>
                <a:srgbClr val="FF0000"/>
              </a:solidFill>
              <a:latin typeface="Arial"/>
              <a:ea typeface="Arial"/>
              <a:cs typeface="Arial"/>
              <a:sym typeface="Arial"/>
            </a:endParaRPr>
          </a:p>
          <a:p>
            <a:pPr marL="571500" lvl="0" indent="-419100" algn="l" rtl="0">
              <a:spcBef>
                <a:spcPts val="480"/>
              </a:spcBef>
              <a:spcAft>
                <a:spcPts val="0"/>
              </a:spcAft>
              <a:buSzPts val="2400"/>
              <a:buFont typeface="Arial"/>
              <a:buNone/>
            </a:pPr>
            <a:endParaRPr>
              <a:latin typeface="Arial"/>
              <a:ea typeface="Arial"/>
              <a:cs typeface="Arial"/>
              <a:sym typeface="Arial"/>
            </a:endParaRPr>
          </a:p>
          <a:p>
            <a:pPr marL="274320" lvl="0" indent="-274320" algn="l" rtl="0">
              <a:spcBef>
                <a:spcPts val="480"/>
              </a:spcBef>
              <a:spcAft>
                <a:spcPts val="0"/>
              </a:spcAft>
              <a:buSzPts val="2400"/>
              <a:buChar char="*"/>
            </a:pPr>
            <a:r>
              <a:rPr lang="en-GB">
                <a:latin typeface="Arial"/>
                <a:ea typeface="Arial"/>
                <a:cs typeface="Arial"/>
                <a:sym typeface="Arial"/>
              </a:rPr>
              <a:t>The specific areas are:</a:t>
            </a:r>
            <a:endParaRPr/>
          </a:p>
          <a:p>
            <a:pPr marL="571500" lvl="0" indent="-571500" algn="l" rtl="0">
              <a:spcBef>
                <a:spcPts val="480"/>
              </a:spcBef>
              <a:spcAft>
                <a:spcPts val="0"/>
              </a:spcAft>
              <a:buSzPts val="2400"/>
              <a:buFont typeface="Arial"/>
              <a:buChar char="•"/>
            </a:pPr>
            <a:r>
              <a:rPr lang="en-GB">
                <a:solidFill>
                  <a:srgbClr val="FF0000"/>
                </a:solidFill>
                <a:latin typeface="Arial"/>
                <a:ea typeface="Arial"/>
                <a:cs typeface="Arial"/>
                <a:sym typeface="Arial"/>
              </a:rPr>
              <a:t>Mathematics  - Number and Numerical pattern</a:t>
            </a:r>
            <a:endParaRPr>
              <a:solidFill>
                <a:srgbClr val="FF0000"/>
              </a:solidFill>
              <a:latin typeface="Arial"/>
              <a:ea typeface="Arial"/>
              <a:cs typeface="Arial"/>
              <a:sym typeface="Arial"/>
            </a:endParaRPr>
          </a:p>
          <a:p>
            <a:pPr marL="571500" lvl="0" indent="-571500" algn="l" rtl="0">
              <a:spcBef>
                <a:spcPts val="480"/>
              </a:spcBef>
              <a:spcAft>
                <a:spcPts val="0"/>
              </a:spcAft>
              <a:buSzPts val="2400"/>
              <a:buFont typeface="Arial"/>
              <a:buChar char="•"/>
            </a:pPr>
            <a:r>
              <a:rPr lang="en-GB">
                <a:solidFill>
                  <a:srgbClr val="FF0000"/>
                </a:solidFill>
                <a:latin typeface="Arial"/>
                <a:ea typeface="Arial"/>
                <a:cs typeface="Arial"/>
                <a:sym typeface="Arial"/>
              </a:rPr>
              <a:t>Literacy – Comprehension, Word reading and Writing</a:t>
            </a:r>
            <a:endParaRPr/>
          </a:p>
          <a:p>
            <a:pPr marL="571500" lvl="0" indent="-571500" algn="l" rtl="0">
              <a:spcBef>
                <a:spcPts val="480"/>
              </a:spcBef>
              <a:spcAft>
                <a:spcPts val="0"/>
              </a:spcAft>
              <a:buSzPts val="2400"/>
              <a:buFont typeface="Arial"/>
              <a:buChar char="•"/>
            </a:pPr>
            <a:r>
              <a:rPr lang="en-GB">
                <a:latin typeface="Arial"/>
                <a:ea typeface="Arial"/>
                <a:cs typeface="Arial"/>
                <a:sym typeface="Arial"/>
              </a:rPr>
              <a:t>Expressive Arts &amp; Design (EAD)</a:t>
            </a:r>
            <a:endParaRPr/>
          </a:p>
          <a:p>
            <a:pPr marL="571500" lvl="0" indent="-571500" algn="l" rtl="0">
              <a:spcBef>
                <a:spcPts val="480"/>
              </a:spcBef>
              <a:spcAft>
                <a:spcPts val="0"/>
              </a:spcAft>
              <a:buSzPts val="2400"/>
              <a:buFont typeface="Arial"/>
              <a:buChar char="•"/>
            </a:pPr>
            <a:r>
              <a:rPr lang="en-GB">
                <a:latin typeface="Arial"/>
                <a:ea typeface="Arial"/>
                <a:cs typeface="Arial"/>
                <a:sym typeface="Arial"/>
              </a:rPr>
              <a:t>Understanding the World (UTW)</a:t>
            </a:r>
            <a:endParaRPr/>
          </a:p>
          <a:p>
            <a:pPr marL="274320" lvl="0" indent="-121920" algn="l" rtl="0">
              <a:spcBef>
                <a:spcPts val="480"/>
              </a:spcBef>
              <a:spcAft>
                <a:spcPts val="0"/>
              </a:spcAft>
              <a:buSzPts val="2400"/>
              <a:buNone/>
            </a:pPr>
            <a:endParaRPr/>
          </a:p>
        </p:txBody>
      </p:sp>
      <p:sp>
        <p:nvSpPr>
          <p:cNvPr id="174" name="Google Shape;174;p5"/>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FFFF"/>
              </a:buClr>
              <a:buSzPts val="4400"/>
              <a:buFont typeface="Arial"/>
              <a:buNone/>
            </a:pPr>
            <a:r>
              <a:rPr lang="en-GB">
                <a:latin typeface="Arial"/>
                <a:ea typeface="Arial"/>
                <a:cs typeface="Arial"/>
                <a:sym typeface="Arial"/>
              </a:rPr>
              <a:t>The Curriculum </a:t>
            </a:r>
            <a:endParaRPr>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6"/>
          <p:cNvSpPr txBox="1">
            <a:spLocks noGrp="1"/>
          </p:cNvSpPr>
          <p:nvPr>
            <p:ph type="sldNum" idx="12"/>
          </p:nvPr>
        </p:nvSpPr>
        <p:spPr>
          <a:xfrm>
            <a:off x="8337578" y="6481382"/>
            <a:ext cx="274320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GB"/>
              <a:t>7</a:t>
            </a:fld>
            <a:endParaRPr/>
          </a:p>
        </p:txBody>
      </p:sp>
      <p:pic>
        <p:nvPicPr>
          <p:cNvPr id="181" name="Google Shape;181;p6"/>
          <p:cNvPicPr preferRelativeResize="0"/>
          <p:nvPr/>
        </p:nvPicPr>
        <p:blipFill rotWithShape="1">
          <a:blip r:embed="rId3">
            <a:alphaModFix/>
          </a:blip>
          <a:srcRect/>
          <a:stretch/>
        </p:blipFill>
        <p:spPr>
          <a:xfrm>
            <a:off x="611560" y="1412776"/>
            <a:ext cx="4536504" cy="2875326"/>
          </a:xfrm>
          <a:prstGeom prst="rect">
            <a:avLst/>
          </a:prstGeom>
          <a:noFill/>
          <a:ln>
            <a:noFill/>
          </a:ln>
        </p:spPr>
      </p:pic>
      <p:pic>
        <p:nvPicPr>
          <p:cNvPr id="182" name="Google Shape;182;p6"/>
          <p:cNvPicPr preferRelativeResize="0"/>
          <p:nvPr/>
        </p:nvPicPr>
        <p:blipFill rotWithShape="1">
          <a:blip r:embed="rId4">
            <a:alphaModFix/>
          </a:blip>
          <a:srcRect/>
          <a:stretch/>
        </p:blipFill>
        <p:spPr>
          <a:xfrm>
            <a:off x="52582" y="4576356"/>
            <a:ext cx="4087370" cy="2160965"/>
          </a:xfrm>
          <a:prstGeom prst="rect">
            <a:avLst/>
          </a:prstGeom>
          <a:noFill/>
          <a:ln>
            <a:noFill/>
          </a:ln>
        </p:spPr>
      </p:pic>
      <p:pic>
        <p:nvPicPr>
          <p:cNvPr id="183" name="Google Shape;183;p6"/>
          <p:cNvPicPr preferRelativeResize="0"/>
          <p:nvPr/>
        </p:nvPicPr>
        <p:blipFill rotWithShape="1">
          <a:blip r:embed="rId5">
            <a:alphaModFix/>
          </a:blip>
          <a:srcRect/>
          <a:stretch/>
        </p:blipFill>
        <p:spPr>
          <a:xfrm>
            <a:off x="4283968" y="4576356"/>
            <a:ext cx="4687010" cy="2087588"/>
          </a:xfrm>
          <a:prstGeom prst="rect">
            <a:avLst/>
          </a:prstGeom>
          <a:noFill/>
          <a:ln>
            <a:noFill/>
          </a:ln>
        </p:spPr>
      </p:pic>
      <p:sp>
        <p:nvSpPr>
          <p:cNvPr id="184" name="Google Shape;184;p6"/>
          <p:cNvSpPr/>
          <p:nvPr/>
        </p:nvSpPr>
        <p:spPr>
          <a:xfrm>
            <a:off x="1835696" y="188640"/>
            <a:ext cx="5400600"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800" dirty="0">
                <a:solidFill>
                  <a:schemeClr val="lt1"/>
                </a:solidFill>
                <a:latin typeface="Arial"/>
                <a:ea typeface="Arial"/>
                <a:cs typeface="Arial"/>
                <a:sym typeface="Arial"/>
              </a:rPr>
              <a:t>Early learning goals </a:t>
            </a:r>
            <a:endParaRPr sz="2800" dirty="0">
              <a:solidFill>
                <a:schemeClr val="lt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pic>
        <p:nvPicPr>
          <p:cNvPr id="189" name="Google Shape;189;p7"/>
          <p:cNvPicPr preferRelativeResize="0"/>
          <p:nvPr/>
        </p:nvPicPr>
        <p:blipFill rotWithShape="1">
          <a:blip r:embed="rId3">
            <a:alphaModFix/>
          </a:blip>
          <a:srcRect/>
          <a:stretch/>
        </p:blipFill>
        <p:spPr>
          <a:xfrm>
            <a:off x="186408" y="1412776"/>
            <a:ext cx="4336486" cy="2215839"/>
          </a:xfrm>
          <a:prstGeom prst="rect">
            <a:avLst/>
          </a:prstGeom>
          <a:noFill/>
          <a:ln>
            <a:noFill/>
          </a:ln>
        </p:spPr>
      </p:pic>
      <p:pic>
        <p:nvPicPr>
          <p:cNvPr id="190" name="Google Shape;190;p7"/>
          <p:cNvPicPr preferRelativeResize="0"/>
          <p:nvPr/>
        </p:nvPicPr>
        <p:blipFill rotWithShape="1">
          <a:blip r:embed="rId4">
            <a:alphaModFix/>
          </a:blip>
          <a:srcRect/>
          <a:stretch/>
        </p:blipFill>
        <p:spPr>
          <a:xfrm>
            <a:off x="186408" y="4365104"/>
            <a:ext cx="4762633" cy="1628250"/>
          </a:xfrm>
          <a:prstGeom prst="rect">
            <a:avLst/>
          </a:prstGeom>
          <a:noFill/>
          <a:ln>
            <a:noFill/>
          </a:ln>
        </p:spPr>
      </p:pic>
      <p:pic>
        <p:nvPicPr>
          <p:cNvPr id="191" name="Google Shape;191;p7"/>
          <p:cNvPicPr preferRelativeResize="0"/>
          <p:nvPr/>
        </p:nvPicPr>
        <p:blipFill rotWithShape="1">
          <a:blip r:embed="rId5">
            <a:alphaModFix/>
          </a:blip>
          <a:srcRect/>
          <a:stretch/>
        </p:blipFill>
        <p:spPr>
          <a:xfrm>
            <a:off x="4788024" y="1598044"/>
            <a:ext cx="3943591" cy="1686940"/>
          </a:xfrm>
          <a:prstGeom prst="rect">
            <a:avLst/>
          </a:prstGeom>
          <a:noFill/>
          <a:ln>
            <a:noFill/>
          </a:ln>
        </p:spPr>
      </p:pic>
      <p:pic>
        <p:nvPicPr>
          <p:cNvPr id="192" name="Google Shape;192;p7"/>
          <p:cNvPicPr preferRelativeResize="0"/>
          <p:nvPr/>
        </p:nvPicPr>
        <p:blipFill rotWithShape="1">
          <a:blip r:embed="rId6">
            <a:alphaModFix/>
          </a:blip>
          <a:srcRect/>
          <a:stretch/>
        </p:blipFill>
        <p:spPr>
          <a:xfrm>
            <a:off x="5400212" y="3597902"/>
            <a:ext cx="3295519" cy="239346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8"/>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FFFF"/>
              </a:buClr>
              <a:buSzPts val="4400"/>
              <a:buFont typeface="Arial"/>
              <a:buNone/>
            </a:pPr>
            <a:r>
              <a:rPr lang="en-GB">
                <a:latin typeface="Arial"/>
                <a:ea typeface="Arial"/>
                <a:cs typeface="Arial"/>
                <a:sym typeface="Arial"/>
              </a:rPr>
              <a:t>ELG Word Reading</a:t>
            </a:r>
            <a:endParaRPr>
              <a:latin typeface="Arial"/>
              <a:ea typeface="Arial"/>
              <a:cs typeface="Arial"/>
              <a:sym typeface="Arial"/>
            </a:endParaRPr>
          </a:p>
        </p:txBody>
      </p:sp>
      <p:sp>
        <p:nvSpPr>
          <p:cNvPr id="198" name="Google Shape;198;p8"/>
          <p:cNvSpPr/>
          <p:nvPr/>
        </p:nvSpPr>
        <p:spPr>
          <a:xfrm>
            <a:off x="611560" y="2852936"/>
            <a:ext cx="7632848" cy="2031325"/>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2861A9"/>
              </a:buClr>
              <a:buSzPts val="1800"/>
              <a:buFont typeface="Noto Sans Symbols"/>
              <a:buChar char="❖"/>
            </a:pPr>
            <a:r>
              <a:rPr lang="en-GB" sz="1800" dirty="0">
                <a:solidFill>
                  <a:srgbClr val="2861A9"/>
                </a:solidFill>
                <a:latin typeface="Candara"/>
                <a:ea typeface="Candara"/>
                <a:cs typeface="Candara"/>
                <a:sym typeface="Candara"/>
              </a:rPr>
              <a:t> Say a sound for each letter in the alphabet and at least 10 digraphs.</a:t>
            </a:r>
            <a:endParaRPr dirty="0"/>
          </a:p>
          <a:p>
            <a:pPr marL="0" marR="0" lvl="0" indent="0" algn="l" rtl="0">
              <a:spcBef>
                <a:spcPts val="0"/>
              </a:spcBef>
              <a:spcAft>
                <a:spcPts val="0"/>
              </a:spcAft>
              <a:buNone/>
            </a:pPr>
            <a:endParaRPr sz="1800" dirty="0">
              <a:solidFill>
                <a:srgbClr val="2861A9"/>
              </a:solidFill>
              <a:latin typeface="Candara"/>
              <a:ea typeface="Candara"/>
              <a:cs typeface="Candara"/>
              <a:sym typeface="Candara"/>
            </a:endParaRPr>
          </a:p>
          <a:p>
            <a:pPr marL="285750" marR="0" lvl="0" indent="-285750" algn="l" rtl="0">
              <a:spcBef>
                <a:spcPts val="0"/>
              </a:spcBef>
              <a:spcAft>
                <a:spcPts val="0"/>
              </a:spcAft>
              <a:buClr>
                <a:srgbClr val="2861A9"/>
              </a:buClr>
              <a:buSzPts val="1800"/>
              <a:buFont typeface="Noto Sans Symbols"/>
              <a:buChar char="❖"/>
            </a:pPr>
            <a:r>
              <a:rPr lang="en-GB" sz="1800" dirty="0">
                <a:solidFill>
                  <a:srgbClr val="2861A9"/>
                </a:solidFill>
                <a:latin typeface="Candara"/>
                <a:ea typeface="Candara"/>
                <a:cs typeface="Candara"/>
                <a:sym typeface="Candara"/>
              </a:rPr>
              <a:t> Read words consistent with their phonic knowledge by sound-blending. </a:t>
            </a:r>
            <a:endParaRPr sz="1800" dirty="0">
              <a:solidFill>
                <a:srgbClr val="2861A9"/>
              </a:solidFill>
              <a:latin typeface="Candara"/>
              <a:ea typeface="Candara"/>
              <a:cs typeface="Candara"/>
              <a:sym typeface="Candara"/>
            </a:endParaRPr>
          </a:p>
          <a:p>
            <a:pPr marL="0" marR="0" lvl="0" indent="0" algn="l" rtl="0">
              <a:spcBef>
                <a:spcPts val="0"/>
              </a:spcBef>
              <a:spcAft>
                <a:spcPts val="0"/>
              </a:spcAft>
              <a:buNone/>
            </a:pPr>
            <a:endParaRPr sz="1800" dirty="0">
              <a:solidFill>
                <a:srgbClr val="2861A9"/>
              </a:solidFill>
              <a:latin typeface="Candara"/>
              <a:ea typeface="Candara"/>
              <a:cs typeface="Candara"/>
              <a:sym typeface="Candara"/>
            </a:endParaRPr>
          </a:p>
          <a:p>
            <a:pPr marL="285750" marR="0" lvl="0" indent="-285750" algn="l" rtl="0">
              <a:spcBef>
                <a:spcPts val="0"/>
              </a:spcBef>
              <a:spcAft>
                <a:spcPts val="0"/>
              </a:spcAft>
              <a:buClr>
                <a:srgbClr val="2861A9"/>
              </a:buClr>
              <a:buSzPts val="1800"/>
              <a:buFont typeface="Noto Sans Symbols"/>
              <a:buChar char="❖"/>
            </a:pPr>
            <a:r>
              <a:rPr lang="en-GB" sz="1800" dirty="0">
                <a:solidFill>
                  <a:srgbClr val="2861A9"/>
                </a:solidFill>
                <a:latin typeface="Candara"/>
                <a:ea typeface="Candara"/>
                <a:cs typeface="Candara"/>
                <a:sym typeface="Candara"/>
              </a:rPr>
              <a:t> Read aloud simple sentences and books that are consistent with their phonic knowledge, including some common exception words.</a:t>
            </a:r>
            <a:endParaRPr dirty="0"/>
          </a:p>
          <a:p>
            <a:pPr marL="285750" marR="0" lvl="0" indent="-171450" algn="l" rtl="0">
              <a:spcBef>
                <a:spcPts val="0"/>
              </a:spcBef>
              <a:spcAft>
                <a:spcPts val="0"/>
              </a:spcAft>
              <a:buClr>
                <a:schemeClr val="dk1"/>
              </a:buClr>
              <a:buSzPts val="1800"/>
              <a:buFont typeface="Noto Sans Symbols"/>
              <a:buNone/>
            </a:pPr>
            <a:endParaRPr sz="1800" dirty="0">
              <a:solidFill>
                <a:srgbClr val="2861A9"/>
              </a:solidFill>
              <a:latin typeface="Candara"/>
              <a:ea typeface="Candara"/>
              <a:cs typeface="Candara"/>
              <a:sym typeface="Candara"/>
            </a:endParaRPr>
          </a:p>
        </p:txBody>
      </p:sp>
      <p:pic>
        <p:nvPicPr>
          <p:cNvPr id="3" name="Picture 2">
            <a:extLst>
              <a:ext uri="{FF2B5EF4-FFF2-40B4-BE49-F238E27FC236}">
                <a16:creationId xmlns:a16="http://schemas.microsoft.com/office/drawing/2014/main" id="{F108B1AE-EDE2-463E-ADBB-F31BF0A71920}"/>
              </a:ext>
            </a:extLst>
          </p:cNvPr>
          <p:cNvPicPr>
            <a:picLocks noChangeAspect="1"/>
          </p:cNvPicPr>
          <p:nvPr/>
        </p:nvPicPr>
        <p:blipFill rotWithShape="1">
          <a:blip r:embed="rId3"/>
          <a:srcRect l="14163" r="34214"/>
          <a:stretch/>
        </p:blipFill>
        <p:spPr>
          <a:xfrm rot="5400000">
            <a:off x="6693063" y="4473527"/>
            <a:ext cx="1838335" cy="265980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9"/>
          <p:cNvSpPr txBox="1">
            <a:spLocks noGrp="1"/>
          </p:cNvSpPr>
          <p:nvPr>
            <p:ph type="body" idx="1"/>
          </p:nvPr>
        </p:nvSpPr>
        <p:spPr>
          <a:xfrm>
            <a:off x="1043608" y="2492896"/>
            <a:ext cx="7408333" cy="3024336"/>
          </a:xfrm>
          <a:prstGeom prst="rect">
            <a:avLst/>
          </a:prstGeom>
          <a:noFill/>
          <a:ln>
            <a:noFill/>
          </a:ln>
        </p:spPr>
        <p:txBody>
          <a:bodyPr spcFirstLastPara="1" wrap="square" lIns="91425" tIns="45700" rIns="91425" bIns="45700" anchor="t" anchorCtr="0">
            <a:noAutofit/>
          </a:bodyPr>
          <a:lstStyle/>
          <a:p>
            <a:pPr marL="274320" lvl="0" indent="-121920" algn="l" rtl="0">
              <a:spcBef>
                <a:spcPts val="0"/>
              </a:spcBef>
              <a:spcAft>
                <a:spcPts val="0"/>
              </a:spcAft>
              <a:buSzPts val="2400"/>
              <a:buNone/>
            </a:pPr>
            <a:endParaRPr/>
          </a:p>
          <a:p>
            <a:pPr marL="274320" lvl="0" indent="-274320" algn="l" rtl="0">
              <a:lnSpc>
                <a:spcPct val="90000"/>
              </a:lnSpc>
              <a:spcBef>
                <a:spcPts val="560"/>
              </a:spcBef>
              <a:spcAft>
                <a:spcPts val="0"/>
              </a:spcAft>
              <a:buSzPts val="2800"/>
              <a:buChar char="*"/>
            </a:pPr>
            <a:r>
              <a:rPr lang="en-GB" sz="2800">
                <a:latin typeface="Arial"/>
                <a:ea typeface="Arial"/>
                <a:cs typeface="Arial"/>
                <a:sym typeface="Arial"/>
              </a:rPr>
              <a:t>There are 26 letters in the alphabet. </a:t>
            </a:r>
            <a:endParaRPr/>
          </a:p>
          <a:p>
            <a:pPr marL="274320" lvl="0" indent="-274320" algn="l" rtl="0">
              <a:lnSpc>
                <a:spcPct val="90000"/>
              </a:lnSpc>
              <a:spcBef>
                <a:spcPts val="560"/>
              </a:spcBef>
              <a:spcAft>
                <a:spcPts val="0"/>
              </a:spcAft>
              <a:buSzPts val="2800"/>
              <a:buChar char="*"/>
            </a:pPr>
            <a:r>
              <a:rPr lang="en-GB" sz="2800">
                <a:latin typeface="Arial"/>
                <a:ea typeface="Arial"/>
                <a:cs typeface="Arial"/>
                <a:sym typeface="Arial"/>
              </a:rPr>
              <a:t>We use 44 sounds to speak in English</a:t>
            </a:r>
            <a:endParaRPr/>
          </a:p>
          <a:p>
            <a:pPr marL="274320" lvl="0" indent="-274320" algn="l" rtl="0">
              <a:lnSpc>
                <a:spcPct val="90000"/>
              </a:lnSpc>
              <a:spcBef>
                <a:spcPts val="560"/>
              </a:spcBef>
              <a:spcAft>
                <a:spcPts val="0"/>
              </a:spcAft>
              <a:buSzPts val="2800"/>
              <a:buChar char="*"/>
            </a:pPr>
            <a:r>
              <a:rPr lang="en-GB" sz="2800">
                <a:latin typeface="Arial"/>
                <a:ea typeface="Arial"/>
                <a:cs typeface="Arial"/>
                <a:sym typeface="Arial"/>
              </a:rPr>
              <a:t>There are more than 144 ways to write the sounds as each sound can have different letters to represent it. </a:t>
            </a:r>
            <a:endParaRPr/>
          </a:p>
          <a:p>
            <a:pPr marL="0" lvl="0" indent="0" algn="l" rtl="0">
              <a:spcBef>
                <a:spcPts val="560"/>
              </a:spcBef>
              <a:spcAft>
                <a:spcPts val="0"/>
              </a:spcAft>
              <a:buSzPts val="2800"/>
              <a:buNone/>
            </a:pPr>
            <a:endParaRPr sz="2800">
              <a:latin typeface="Arial"/>
              <a:ea typeface="Arial"/>
              <a:cs typeface="Arial"/>
              <a:sym typeface="Arial"/>
            </a:endParaRPr>
          </a:p>
        </p:txBody>
      </p:sp>
      <p:sp>
        <p:nvSpPr>
          <p:cNvPr id="205" name="Google Shape;205;p9"/>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FFFF"/>
              </a:buClr>
              <a:buSzPts val="4800"/>
              <a:buFont typeface="Arial"/>
              <a:buNone/>
            </a:pPr>
            <a:r>
              <a:rPr lang="en-GB" sz="4800">
                <a:latin typeface="Arial"/>
                <a:ea typeface="Arial"/>
                <a:cs typeface="Arial"/>
                <a:sym typeface="Arial"/>
              </a:rPr>
              <a:t>Phonics</a:t>
            </a:r>
            <a:endParaRPr sz="4800">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10"/>
          <p:cNvSpPr txBox="1">
            <a:spLocks noGrp="1"/>
          </p:cNvSpPr>
          <p:nvPr>
            <p:ph type="body" idx="1"/>
          </p:nvPr>
        </p:nvSpPr>
        <p:spPr>
          <a:xfrm>
            <a:off x="872067" y="2675467"/>
            <a:ext cx="7408333" cy="3450696"/>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3200"/>
              <a:buNone/>
            </a:pPr>
            <a:r>
              <a:rPr lang="en-GB" sz="3200" dirty="0">
                <a:latin typeface="Arial"/>
                <a:ea typeface="Arial"/>
                <a:cs typeface="Arial"/>
                <a:sym typeface="Arial"/>
              </a:rPr>
              <a:t>Essential Letters and Sounds</a:t>
            </a:r>
            <a:endParaRPr dirty="0"/>
          </a:p>
          <a:p>
            <a:pPr marL="576263" lvl="1" indent="-274319" algn="l" rtl="0">
              <a:lnSpc>
                <a:spcPct val="150000"/>
              </a:lnSpc>
              <a:spcBef>
                <a:spcPts val="640"/>
              </a:spcBef>
              <a:spcAft>
                <a:spcPts val="0"/>
              </a:spcAft>
              <a:buSzPts val="3200"/>
              <a:buChar char="*"/>
            </a:pPr>
            <a:r>
              <a:rPr lang="en-GB" sz="3200" dirty="0">
                <a:latin typeface="Arial"/>
                <a:ea typeface="Arial"/>
                <a:cs typeface="Arial"/>
                <a:sym typeface="Arial"/>
              </a:rPr>
              <a:t>When and how?</a:t>
            </a:r>
            <a:endParaRPr dirty="0"/>
          </a:p>
          <a:p>
            <a:pPr marL="576263" lvl="1" indent="-274319" algn="l" rtl="0">
              <a:lnSpc>
                <a:spcPct val="150000"/>
              </a:lnSpc>
              <a:spcBef>
                <a:spcPts val="640"/>
              </a:spcBef>
              <a:spcAft>
                <a:spcPts val="0"/>
              </a:spcAft>
              <a:buSzPts val="3200"/>
              <a:buChar char="*"/>
            </a:pPr>
            <a:r>
              <a:rPr lang="en-GB" sz="3200" dirty="0">
                <a:latin typeface="Arial"/>
                <a:ea typeface="Arial"/>
                <a:cs typeface="Arial"/>
                <a:sym typeface="Arial"/>
              </a:rPr>
              <a:t>Teaching sequence</a:t>
            </a:r>
            <a:endParaRPr dirty="0"/>
          </a:p>
          <a:p>
            <a:pPr marL="274320" lvl="0" indent="-121920" algn="l" rtl="0">
              <a:spcBef>
                <a:spcPts val="480"/>
              </a:spcBef>
              <a:spcAft>
                <a:spcPts val="0"/>
              </a:spcAft>
              <a:buSzPts val="2400"/>
              <a:buNone/>
            </a:pPr>
            <a:endParaRPr dirty="0"/>
          </a:p>
        </p:txBody>
      </p:sp>
      <p:sp>
        <p:nvSpPr>
          <p:cNvPr id="212" name="Google Shape;212;p10"/>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FFFF"/>
              </a:buClr>
              <a:buSzPts val="4400"/>
              <a:buFont typeface="Arial"/>
              <a:buNone/>
            </a:pPr>
            <a:r>
              <a:rPr lang="en-GB">
                <a:latin typeface="Arial"/>
                <a:ea typeface="Arial"/>
                <a:cs typeface="Arial"/>
                <a:sym typeface="Arial"/>
              </a:rPr>
              <a:t>Teaching Phonics</a:t>
            </a:r>
            <a:endParaRPr/>
          </a:p>
        </p:txBody>
      </p:sp>
      <p:pic>
        <p:nvPicPr>
          <p:cNvPr id="4" name="Picture 3">
            <a:extLst>
              <a:ext uri="{FF2B5EF4-FFF2-40B4-BE49-F238E27FC236}">
                <a16:creationId xmlns:a16="http://schemas.microsoft.com/office/drawing/2014/main" id="{AF71EDFF-FCAE-4828-9D43-F9886945B4F9}"/>
              </a:ext>
            </a:extLst>
          </p:cNvPr>
          <p:cNvPicPr>
            <a:picLocks noChangeAspect="1"/>
          </p:cNvPicPr>
          <p:nvPr/>
        </p:nvPicPr>
        <p:blipFill>
          <a:blip r:embed="rId3"/>
          <a:stretch>
            <a:fillRect/>
          </a:stretch>
        </p:blipFill>
        <p:spPr>
          <a:xfrm rot="5400000">
            <a:off x="6113548" y="3833989"/>
            <a:ext cx="3200397" cy="239042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13"/>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FFFF"/>
              </a:buClr>
              <a:buSzPts val="4400"/>
              <a:buFont typeface="Arial"/>
              <a:buNone/>
            </a:pPr>
            <a:r>
              <a:rPr lang="en-GB">
                <a:latin typeface="Arial"/>
                <a:ea typeface="Arial"/>
                <a:cs typeface="Arial"/>
                <a:sym typeface="Arial"/>
              </a:rPr>
              <a:t>Terminology</a:t>
            </a:r>
            <a:endParaRPr>
              <a:latin typeface="Arial"/>
              <a:ea typeface="Arial"/>
              <a:cs typeface="Arial"/>
              <a:sym typeface="Arial"/>
            </a:endParaRPr>
          </a:p>
        </p:txBody>
      </p:sp>
      <p:sp>
        <p:nvSpPr>
          <p:cNvPr id="238" name="Google Shape;238;p13"/>
          <p:cNvSpPr/>
          <p:nvPr/>
        </p:nvSpPr>
        <p:spPr>
          <a:xfrm>
            <a:off x="457200" y="2492896"/>
            <a:ext cx="8229600" cy="3847207"/>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GB" sz="2000" b="1">
                <a:solidFill>
                  <a:srgbClr val="000000"/>
                </a:solidFill>
                <a:latin typeface="Arial"/>
                <a:ea typeface="Arial"/>
                <a:cs typeface="Arial"/>
                <a:sym typeface="Arial"/>
              </a:rPr>
              <a:t>Phonemes </a:t>
            </a:r>
            <a:r>
              <a:rPr lang="en-GB" sz="2000">
                <a:solidFill>
                  <a:srgbClr val="000000"/>
                </a:solidFill>
                <a:latin typeface="Arial"/>
                <a:ea typeface="Arial"/>
                <a:cs typeface="Arial"/>
                <a:sym typeface="Arial"/>
              </a:rPr>
              <a:t>– smallest unit of sound (eg a, d, j)</a:t>
            </a:r>
            <a:endParaRPr/>
          </a:p>
          <a:p>
            <a:pPr marL="0" marR="0" lvl="0" indent="0" algn="l" rtl="0">
              <a:lnSpc>
                <a:spcPct val="80000"/>
              </a:lnSpc>
              <a:spcBef>
                <a:spcPts val="0"/>
              </a:spcBef>
              <a:spcAft>
                <a:spcPts val="0"/>
              </a:spcAft>
              <a:buNone/>
            </a:pPr>
            <a:r>
              <a:rPr lang="en-GB" sz="2000" b="1">
                <a:solidFill>
                  <a:srgbClr val="000000"/>
                </a:solidFill>
                <a:latin typeface="Arial"/>
                <a:ea typeface="Arial"/>
                <a:cs typeface="Arial"/>
                <a:sym typeface="Arial"/>
              </a:rPr>
              <a:t>Graphemes </a:t>
            </a:r>
            <a:r>
              <a:rPr lang="en-GB" sz="2000">
                <a:solidFill>
                  <a:srgbClr val="000000"/>
                </a:solidFill>
                <a:latin typeface="Arial"/>
                <a:ea typeface="Arial"/>
                <a:cs typeface="Arial"/>
                <a:sym typeface="Arial"/>
              </a:rPr>
              <a:t>– the letter or sequence of letters that represent a phoneme (sound)</a:t>
            </a:r>
            <a:endParaRPr/>
          </a:p>
          <a:p>
            <a:pPr marL="0" marR="0" lvl="0" indent="0" algn="l" rtl="0">
              <a:lnSpc>
                <a:spcPct val="80000"/>
              </a:lnSpc>
              <a:spcBef>
                <a:spcPts val="0"/>
              </a:spcBef>
              <a:spcAft>
                <a:spcPts val="0"/>
              </a:spcAft>
              <a:buNone/>
            </a:pPr>
            <a:r>
              <a:rPr lang="en-GB" sz="2000" b="1">
                <a:solidFill>
                  <a:srgbClr val="000000"/>
                </a:solidFill>
                <a:latin typeface="Arial"/>
                <a:ea typeface="Arial"/>
                <a:cs typeface="Arial"/>
                <a:sym typeface="Arial"/>
              </a:rPr>
              <a:t>Digraphs </a:t>
            </a:r>
            <a:r>
              <a:rPr lang="en-GB" sz="2000">
                <a:solidFill>
                  <a:srgbClr val="000000"/>
                </a:solidFill>
                <a:latin typeface="Arial"/>
                <a:ea typeface="Arial"/>
                <a:cs typeface="Arial"/>
                <a:sym typeface="Arial"/>
              </a:rPr>
              <a:t>– two letters which make one phoneme (sh, ck, ff, ai, ar, oy)</a:t>
            </a:r>
            <a:endParaRPr/>
          </a:p>
          <a:p>
            <a:pPr marL="0" marR="0" lvl="0" indent="0" algn="l" rtl="0">
              <a:lnSpc>
                <a:spcPct val="80000"/>
              </a:lnSpc>
              <a:spcBef>
                <a:spcPts val="0"/>
              </a:spcBef>
              <a:spcAft>
                <a:spcPts val="0"/>
              </a:spcAft>
              <a:buNone/>
            </a:pPr>
            <a:r>
              <a:rPr lang="en-GB" sz="2000" b="1">
                <a:solidFill>
                  <a:srgbClr val="000000"/>
                </a:solidFill>
                <a:latin typeface="Arial"/>
                <a:ea typeface="Arial"/>
                <a:cs typeface="Arial"/>
                <a:sym typeface="Arial"/>
              </a:rPr>
              <a:t>Trigraphs </a:t>
            </a:r>
            <a:r>
              <a:rPr lang="en-GB" sz="2000">
                <a:solidFill>
                  <a:srgbClr val="000000"/>
                </a:solidFill>
                <a:latin typeface="Arial"/>
                <a:ea typeface="Arial"/>
                <a:cs typeface="Arial"/>
                <a:sym typeface="Arial"/>
              </a:rPr>
              <a:t>- three letters which make one phoneme (dge, igh)</a:t>
            </a:r>
            <a:endParaRPr/>
          </a:p>
          <a:p>
            <a:pPr marL="0" marR="0" lvl="0" indent="0" algn="l" rtl="0">
              <a:lnSpc>
                <a:spcPct val="80000"/>
              </a:lnSpc>
              <a:spcBef>
                <a:spcPts val="0"/>
              </a:spcBef>
              <a:spcAft>
                <a:spcPts val="0"/>
              </a:spcAft>
              <a:buNone/>
            </a:pPr>
            <a:r>
              <a:rPr lang="en-GB" sz="2000" b="1">
                <a:solidFill>
                  <a:srgbClr val="000000"/>
                </a:solidFill>
                <a:latin typeface="Arial"/>
                <a:ea typeface="Arial"/>
                <a:cs typeface="Arial"/>
                <a:sym typeface="Arial"/>
              </a:rPr>
              <a:t>Split digraphs </a:t>
            </a:r>
            <a:r>
              <a:rPr lang="en-GB" sz="2000">
                <a:solidFill>
                  <a:srgbClr val="000000"/>
                </a:solidFill>
                <a:latin typeface="Arial"/>
                <a:ea typeface="Arial"/>
                <a:cs typeface="Arial"/>
                <a:sym typeface="Arial"/>
              </a:rPr>
              <a:t>- a digraph in which two letters are not adjacent (the a-e in make or the i-e in kite) – not magic ‘e’. </a:t>
            </a:r>
            <a:endParaRPr/>
          </a:p>
          <a:p>
            <a:pPr marL="0" marR="0" lvl="0" indent="0" algn="l" rtl="0">
              <a:spcBef>
                <a:spcPts val="0"/>
              </a:spcBef>
              <a:spcAft>
                <a:spcPts val="0"/>
              </a:spcAft>
              <a:buNone/>
            </a:pPr>
            <a:r>
              <a:rPr lang="en-GB" sz="6600">
                <a:solidFill>
                  <a:srgbClr val="0070C0"/>
                </a:solidFill>
                <a:latin typeface="Candara"/>
                <a:ea typeface="Candara"/>
                <a:cs typeface="Candara"/>
                <a:sym typeface="Candara"/>
              </a:rPr>
              <a:t>   tent	</a:t>
            </a:r>
            <a:r>
              <a:rPr lang="en-GB" sz="6600">
                <a:solidFill>
                  <a:schemeClr val="dk1"/>
                </a:solidFill>
                <a:latin typeface="Candara"/>
                <a:ea typeface="Candara"/>
                <a:cs typeface="Candara"/>
                <a:sym typeface="Candara"/>
              </a:rPr>
              <a:t>		</a:t>
            </a:r>
            <a:r>
              <a:rPr lang="en-GB" sz="6600">
                <a:solidFill>
                  <a:schemeClr val="dk2"/>
                </a:solidFill>
                <a:latin typeface="Candara"/>
                <a:ea typeface="Candara"/>
                <a:cs typeface="Candara"/>
                <a:sym typeface="Candara"/>
              </a:rPr>
              <a:t>sh</a:t>
            </a:r>
            <a:r>
              <a:rPr lang="en-GB" sz="6600">
                <a:solidFill>
                  <a:srgbClr val="0070C0"/>
                </a:solidFill>
                <a:latin typeface="Candara"/>
                <a:ea typeface="Candara"/>
                <a:cs typeface="Candara"/>
                <a:sym typeface="Candara"/>
              </a:rPr>
              <a:t>ift</a:t>
            </a:r>
            <a:r>
              <a:rPr lang="en-GB" sz="6600">
                <a:solidFill>
                  <a:schemeClr val="dk1"/>
                </a:solidFill>
                <a:latin typeface="Candara"/>
                <a:ea typeface="Candara"/>
                <a:cs typeface="Candara"/>
                <a:sym typeface="Candara"/>
              </a:rPr>
              <a:t>		    </a:t>
            </a:r>
            <a:r>
              <a:rPr lang="en-GB" sz="6600">
                <a:solidFill>
                  <a:srgbClr val="0070C0"/>
                </a:solidFill>
                <a:latin typeface="Candara"/>
                <a:ea typeface="Candara"/>
                <a:cs typeface="Candara"/>
                <a:sym typeface="Candara"/>
              </a:rPr>
              <a:t>bri</a:t>
            </a:r>
            <a:r>
              <a:rPr lang="en-GB" sz="6600">
                <a:solidFill>
                  <a:srgbClr val="00B050"/>
                </a:solidFill>
                <a:latin typeface="Candara"/>
                <a:ea typeface="Candara"/>
                <a:cs typeface="Candara"/>
                <a:sym typeface="Candara"/>
              </a:rPr>
              <a:t>dge             </a:t>
            </a:r>
            <a:r>
              <a:rPr lang="en-GB" sz="6600">
                <a:solidFill>
                  <a:srgbClr val="0070C0"/>
                </a:solidFill>
                <a:latin typeface="Candara"/>
                <a:ea typeface="Candara"/>
                <a:cs typeface="Candara"/>
                <a:sym typeface="Candara"/>
              </a:rPr>
              <a:t>sl</a:t>
            </a:r>
            <a:r>
              <a:rPr lang="en-GB" sz="6600">
                <a:solidFill>
                  <a:srgbClr val="FFC000"/>
                </a:solidFill>
                <a:latin typeface="Candara"/>
                <a:ea typeface="Candara"/>
                <a:cs typeface="Candara"/>
                <a:sym typeface="Candara"/>
              </a:rPr>
              <a:t>i</a:t>
            </a:r>
            <a:r>
              <a:rPr lang="en-GB" sz="6600">
                <a:solidFill>
                  <a:srgbClr val="0070C0"/>
                </a:solidFill>
                <a:latin typeface="Candara"/>
                <a:ea typeface="Candara"/>
                <a:cs typeface="Candara"/>
                <a:sym typeface="Candara"/>
              </a:rPr>
              <a:t>d</a:t>
            </a:r>
            <a:r>
              <a:rPr lang="en-GB" sz="6600">
                <a:solidFill>
                  <a:srgbClr val="FFC000"/>
                </a:solidFill>
                <a:latin typeface="Candara"/>
                <a:ea typeface="Candara"/>
                <a:cs typeface="Candara"/>
                <a:sym typeface="Candara"/>
              </a:rPr>
              <a:t>e</a:t>
            </a:r>
            <a:endParaRPr sz="6600">
              <a:solidFill>
                <a:srgbClr val="FFC000"/>
              </a:solidFill>
              <a:latin typeface="Candara"/>
              <a:ea typeface="Candara"/>
              <a:cs typeface="Candara"/>
              <a:sym typeface="Candar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11"/>
          <p:cNvSpPr txBox="1">
            <a:spLocks noGrp="1"/>
          </p:cNvSpPr>
          <p:nvPr>
            <p:ph type="title"/>
          </p:nvPr>
        </p:nvSpPr>
        <p:spPr>
          <a:xfrm>
            <a:off x="-1256425" y="2010548"/>
            <a:ext cx="8229600" cy="125272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13800"/>
              <a:buFont typeface="Arial"/>
              <a:buNone/>
            </a:pPr>
            <a:r>
              <a:rPr lang="en-GB" sz="13800">
                <a:solidFill>
                  <a:schemeClr val="dk1"/>
                </a:solidFill>
                <a:latin typeface="Arial"/>
                <a:ea typeface="Arial"/>
                <a:cs typeface="Arial"/>
                <a:sym typeface="Arial"/>
              </a:rPr>
              <a:t>c a t</a:t>
            </a:r>
            <a:endParaRPr sz="13800">
              <a:solidFill>
                <a:schemeClr val="dk1"/>
              </a:solidFill>
              <a:latin typeface="Arial"/>
              <a:ea typeface="Arial"/>
              <a:cs typeface="Arial"/>
              <a:sym typeface="Arial"/>
            </a:endParaRPr>
          </a:p>
        </p:txBody>
      </p:sp>
      <p:sp>
        <p:nvSpPr>
          <p:cNvPr id="219" name="Google Shape;219;p11"/>
          <p:cNvSpPr/>
          <p:nvPr/>
        </p:nvSpPr>
        <p:spPr>
          <a:xfrm>
            <a:off x="1503781" y="3392235"/>
            <a:ext cx="432048" cy="432048"/>
          </a:xfrm>
          <a:prstGeom prst="ellipse">
            <a:avLst/>
          </a:prstGeom>
          <a:solidFill>
            <a:schemeClr val="accent1"/>
          </a:solidFill>
          <a:ln w="15875" cap="flat" cmpd="sng">
            <a:solidFill>
              <a:srgbClr val="175B8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ndara"/>
              <a:ea typeface="Candara"/>
              <a:cs typeface="Candara"/>
              <a:sym typeface="Candara"/>
            </a:endParaRPr>
          </a:p>
        </p:txBody>
      </p:sp>
      <p:sp>
        <p:nvSpPr>
          <p:cNvPr id="220" name="Google Shape;220;p11"/>
          <p:cNvSpPr/>
          <p:nvPr/>
        </p:nvSpPr>
        <p:spPr>
          <a:xfrm>
            <a:off x="2764425" y="3409930"/>
            <a:ext cx="432048" cy="432048"/>
          </a:xfrm>
          <a:prstGeom prst="ellipse">
            <a:avLst/>
          </a:prstGeom>
          <a:solidFill>
            <a:schemeClr val="accent1"/>
          </a:solidFill>
          <a:ln w="15875" cap="flat" cmpd="sng">
            <a:solidFill>
              <a:srgbClr val="175B8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ndara"/>
              <a:ea typeface="Candara"/>
              <a:cs typeface="Candara"/>
              <a:sym typeface="Candara"/>
            </a:endParaRPr>
          </a:p>
        </p:txBody>
      </p:sp>
      <p:sp>
        <p:nvSpPr>
          <p:cNvPr id="221" name="Google Shape;221;p11"/>
          <p:cNvSpPr/>
          <p:nvPr/>
        </p:nvSpPr>
        <p:spPr>
          <a:xfrm>
            <a:off x="4025070" y="3409930"/>
            <a:ext cx="432048" cy="432048"/>
          </a:xfrm>
          <a:prstGeom prst="ellipse">
            <a:avLst/>
          </a:prstGeom>
          <a:solidFill>
            <a:schemeClr val="accent1"/>
          </a:solidFill>
          <a:ln w="15875" cap="flat" cmpd="sng">
            <a:solidFill>
              <a:srgbClr val="175B8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ndara"/>
              <a:ea typeface="Candara"/>
              <a:cs typeface="Candara"/>
              <a:sym typeface="Candara"/>
            </a:endParaRPr>
          </a:p>
        </p:txBody>
      </p:sp>
      <p:sp>
        <p:nvSpPr>
          <p:cNvPr id="222" name="Google Shape;222;p11"/>
          <p:cNvSpPr txBox="1"/>
          <p:nvPr/>
        </p:nvSpPr>
        <p:spPr>
          <a:xfrm>
            <a:off x="126294" y="4287267"/>
            <a:ext cx="8229600" cy="1252728"/>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3800"/>
              <a:buFont typeface="Arial"/>
              <a:buNone/>
            </a:pPr>
            <a:r>
              <a:rPr lang="en-GB" sz="13800">
                <a:solidFill>
                  <a:schemeClr val="dk1"/>
                </a:solidFill>
                <a:latin typeface="Arial"/>
                <a:ea typeface="Arial"/>
                <a:cs typeface="Arial"/>
                <a:sym typeface="Arial"/>
              </a:rPr>
              <a:t>sh o p</a:t>
            </a:r>
            <a:endParaRPr sz="13800">
              <a:solidFill>
                <a:schemeClr val="dk1"/>
              </a:solidFill>
              <a:latin typeface="Arial"/>
              <a:ea typeface="Arial"/>
              <a:cs typeface="Arial"/>
              <a:sym typeface="Arial"/>
            </a:endParaRPr>
          </a:p>
        </p:txBody>
      </p:sp>
      <p:sp>
        <p:nvSpPr>
          <p:cNvPr id="223" name="Google Shape;223;p11"/>
          <p:cNvSpPr/>
          <p:nvPr/>
        </p:nvSpPr>
        <p:spPr>
          <a:xfrm>
            <a:off x="5872900" y="5655932"/>
            <a:ext cx="432048" cy="432048"/>
          </a:xfrm>
          <a:prstGeom prst="ellipse">
            <a:avLst/>
          </a:prstGeom>
          <a:solidFill>
            <a:schemeClr val="accent1"/>
          </a:solidFill>
          <a:ln w="15875" cap="flat" cmpd="sng">
            <a:solidFill>
              <a:srgbClr val="175B8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ndara"/>
              <a:ea typeface="Candara"/>
              <a:cs typeface="Candara"/>
              <a:sym typeface="Candara"/>
            </a:endParaRPr>
          </a:p>
        </p:txBody>
      </p:sp>
      <p:sp>
        <p:nvSpPr>
          <p:cNvPr id="224" name="Google Shape;224;p11"/>
          <p:cNvSpPr/>
          <p:nvPr/>
        </p:nvSpPr>
        <p:spPr>
          <a:xfrm>
            <a:off x="4457118" y="5655932"/>
            <a:ext cx="432048" cy="432048"/>
          </a:xfrm>
          <a:prstGeom prst="ellipse">
            <a:avLst/>
          </a:prstGeom>
          <a:solidFill>
            <a:schemeClr val="accent1"/>
          </a:solidFill>
          <a:ln w="15875" cap="flat" cmpd="sng">
            <a:solidFill>
              <a:srgbClr val="175B8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ndara"/>
              <a:ea typeface="Candara"/>
              <a:cs typeface="Candara"/>
              <a:sym typeface="Candara"/>
            </a:endParaRPr>
          </a:p>
        </p:txBody>
      </p:sp>
      <p:sp>
        <p:nvSpPr>
          <p:cNvPr id="225" name="Google Shape;225;p11"/>
          <p:cNvSpPr/>
          <p:nvPr/>
        </p:nvSpPr>
        <p:spPr>
          <a:xfrm>
            <a:off x="1994279" y="5769260"/>
            <a:ext cx="1728192" cy="216024"/>
          </a:xfrm>
          <a:prstGeom prst="roundRect">
            <a:avLst>
              <a:gd name="adj" fmla="val 16667"/>
            </a:avLst>
          </a:prstGeom>
          <a:solidFill>
            <a:schemeClr val="accent1"/>
          </a:solidFill>
          <a:ln w="15875" cap="flat" cmpd="sng">
            <a:solidFill>
              <a:srgbClr val="175B8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ndara"/>
              <a:ea typeface="Candara"/>
              <a:cs typeface="Candara"/>
              <a:sym typeface="Candara"/>
            </a:endParaRPr>
          </a:p>
        </p:txBody>
      </p:sp>
      <p:sp>
        <p:nvSpPr>
          <p:cNvPr id="226" name="Google Shape;226;p11"/>
          <p:cNvSpPr/>
          <p:nvPr/>
        </p:nvSpPr>
        <p:spPr>
          <a:xfrm>
            <a:off x="2543880" y="680100"/>
            <a:ext cx="3684303" cy="76944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4400">
                <a:solidFill>
                  <a:schemeClr val="lt1"/>
                </a:solidFill>
                <a:latin typeface="Arial"/>
                <a:ea typeface="Arial"/>
                <a:cs typeface="Arial"/>
                <a:sym typeface="Arial"/>
              </a:rPr>
              <a:t>CVC words</a:t>
            </a:r>
            <a:endParaRPr sz="4400">
              <a:solidFill>
                <a:schemeClr val="lt1"/>
              </a:solidFill>
              <a:latin typeface="Candara"/>
              <a:ea typeface="Candara"/>
              <a:cs typeface="Candara"/>
              <a:sym typeface="Candar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12"/>
          <p:cNvSpPr txBox="1">
            <a:spLocks noGrp="1"/>
          </p:cNvSpPr>
          <p:nvPr>
            <p:ph type="body" idx="1"/>
          </p:nvPr>
        </p:nvSpPr>
        <p:spPr>
          <a:xfrm>
            <a:off x="872067" y="2675467"/>
            <a:ext cx="7408333" cy="3450696"/>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9600"/>
              <a:buNone/>
            </a:pPr>
            <a:r>
              <a:rPr lang="en-GB" sz="9600">
                <a:solidFill>
                  <a:srgbClr val="000000"/>
                </a:solidFill>
                <a:latin typeface="Arial"/>
                <a:ea typeface="Arial"/>
                <a:cs typeface="Arial"/>
                <a:sym typeface="Arial"/>
              </a:rPr>
              <a:t>hand    lamp</a:t>
            </a:r>
            <a:endParaRPr/>
          </a:p>
          <a:p>
            <a:pPr marL="0" lvl="0" indent="0" algn="l" rtl="0">
              <a:spcBef>
                <a:spcPts val="1920"/>
              </a:spcBef>
              <a:spcAft>
                <a:spcPts val="0"/>
              </a:spcAft>
              <a:buSzPts val="9600"/>
              <a:buNone/>
            </a:pPr>
            <a:r>
              <a:rPr lang="en-GB" sz="9600">
                <a:solidFill>
                  <a:srgbClr val="000000"/>
                </a:solidFill>
                <a:latin typeface="Arial"/>
                <a:ea typeface="Arial"/>
                <a:cs typeface="Arial"/>
                <a:sym typeface="Arial"/>
              </a:rPr>
              <a:t>bend   found</a:t>
            </a:r>
            <a:endParaRPr/>
          </a:p>
          <a:p>
            <a:pPr marL="274320" lvl="0" indent="-121920" algn="l" rtl="0">
              <a:spcBef>
                <a:spcPts val="480"/>
              </a:spcBef>
              <a:spcAft>
                <a:spcPts val="0"/>
              </a:spcAft>
              <a:buSzPts val="2400"/>
              <a:buNone/>
            </a:pPr>
            <a:endParaRPr/>
          </a:p>
        </p:txBody>
      </p:sp>
      <p:sp>
        <p:nvSpPr>
          <p:cNvPr id="232" name="Google Shape;232;p12"/>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lt1"/>
              </a:buClr>
              <a:buSzPts val="4400"/>
              <a:buFont typeface="Arial"/>
              <a:buNone/>
            </a:pPr>
            <a:r>
              <a:rPr lang="en-GB">
                <a:solidFill>
                  <a:schemeClr val="lt1"/>
                </a:solidFill>
                <a:latin typeface="Arial"/>
                <a:ea typeface="Arial"/>
                <a:cs typeface="Arial"/>
                <a:sym typeface="Arial"/>
              </a:rPr>
              <a:t>CCVC words</a:t>
            </a:r>
            <a:endParaRPr>
              <a:solidFill>
                <a:schemeClr val="lt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14"/>
          <p:cNvSpPr txBox="1">
            <a:spLocks noGrp="1"/>
          </p:cNvSpPr>
          <p:nvPr>
            <p:ph type="body" idx="1"/>
          </p:nvPr>
        </p:nvSpPr>
        <p:spPr>
          <a:xfrm>
            <a:off x="899592" y="2492896"/>
            <a:ext cx="7408333" cy="3450696"/>
          </a:xfrm>
          <a:prstGeom prst="rect">
            <a:avLst/>
          </a:prstGeom>
          <a:noFill/>
          <a:ln>
            <a:noFill/>
          </a:ln>
        </p:spPr>
        <p:txBody>
          <a:bodyPr spcFirstLastPara="1" wrap="square" lIns="91425" tIns="45700" rIns="91425" bIns="45700" anchor="t" anchorCtr="0">
            <a:normAutofit/>
          </a:bodyPr>
          <a:lstStyle/>
          <a:p>
            <a:pPr marL="274320" lvl="0" indent="-274320" algn="l" rtl="0">
              <a:spcBef>
                <a:spcPts val="0"/>
              </a:spcBef>
              <a:spcAft>
                <a:spcPts val="0"/>
              </a:spcAft>
              <a:buSzPts val="2400"/>
              <a:buChar char="*"/>
            </a:pPr>
            <a:r>
              <a:rPr lang="en-GB" dirty="0">
                <a:latin typeface="Arial"/>
                <a:ea typeface="Arial"/>
                <a:cs typeface="Arial"/>
                <a:sym typeface="Arial"/>
              </a:rPr>
              <a:t>In Reception, your child will be given some high frequency words and HTR to learn over the year – the aim is for them to be able to recognise these words and to be able to read them by sight. Children learn these words as part of their phonics lessons and will also bring some words home to read.</a:t>
            </a:r>
            <a:endParaRPr dirty="0"/>
          </a:p>
        </p:txBody>
      </p:sp>
      <p:sp>
        <p:nvSpPr>
          <p:cNvPr id="245" name="Google Shape;245;p14"/>
          <p:cNvSpPr txBox="1">
            <a:spLocks noGrp="1"/>
          </p:cNvSpPr>
          <p:nvPr>
            <p:ph type="title"/>
          </p:nvPr>
        </p:nvSpPr>
        <p:spPr>
          <a:xfrm>
            <a:off x="488958" y="0"/>
            <a:ext cx="8229600" cy="2154568"/>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FFFFFF"/>
              </a:buClr>
              <a:buSzPts val="4400"/>
              <a:buFont typeface="Arial"/>
              <a:buNone/>
            </a:pPr>
            <a:r>
              <a:rPr lang="en-GB" dirty="0">
                <a:latin typeface="Arial"/>
                <a:ea typeface="Arial"/>
                <a:cs typeface="Arial"/>
                <a:sym typeface="Arial"/>
              </a:rPr>
              <a:t>High Frequency words &amp; Harder to read and spell words.</a:t>
            </a:r>
            <a:endParaRPr dirty="0">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15"/>
          <p:cNvSpPr txBox="1">
            <a:spLocks noGrp="1"/>
          </p:cNvSpPr>
          <p:nvPr>
            <p:ph type="body" idx="1"/>
          </p:nvPr>
        </p:nvSpPr>
        <p:spPr>
          <a:xfrm>
            <a:off x="872067" y="2204864"/>
            <a:ext cx="7408333" cy="4536504"/>
          </a:xfrm>
          <a:prstGeom prst="rect">
            <a:avLst/>
          </a:prstGeom>
          <a:noFill/>
          <a:ln>
            <a:noFill/>
          </a:ln>
        </p:spPr>
        <p:txBody>
          <a:bodyPr spcFirstLastPara="1" wrap="square" lIns="91425" tIns="45700" rIns="91425" bIns="45700" anchor="t" anchorCtr="0">
            <a:normAutofit/>
          </a:bodyPr>
          <a:lstStyle/>
          <a:p>
            <a:pPr marL="274320" lvl="0" indent="-274320" algn="ctr" rtl="0">
              <a:spcBef>
                <a:spcPts val="0"/>
              </a:spcBef>
              <a:spcAft>
                <a:spcPts val="0"/>
              </a:spcAft>
              <a:buSzPts val="3600"/>
              <a:buChar char="*"/>
            </a:pPr>
            <a:r>
              <a:rPr lang="en-GB" sz="3600">
                <a:latin typeface="Comic Sans MS"/>
                <a:ea typeface="Comic Sans MS"/>
                <a:cs typeface="Comic Sans MS"/>
                <a:sym typeface="Comic Sans MS"/>
              </a:rPr>
              <a:t>the</a:t>
            </a:r>
            <a:endParaRPr/>
          </a:p>
          <a:p>
            <a:pPr marL="274320" lvl="0" indent="-274320" algn="ctr" rtl="0">
              <a:spcBef>
                <a:spcPts val="720"/>
              </a:spcBef>
              <a:spcAft>
                <a:spcPts val="0"/>
              </a:spcAft>
              <a:buSzPts val="3600"/>
              <a:buChar char="*"/>
            </a:pPr>
            <a:r>
              <a:rPr lang="en-GB" sz="3600">
                <a:latin typeface="Comic Sans MS"/>
                <a:ea typeface="Comic Sans MS"/>
                <a:cs typeface="Comic Sans MS"/>
                <a:sym typeface="Comic Sans MS"/>
              </a:rPr>
              <a:t>and</a:t>
            </a:r>
            <a:endParaRPr/>
          </a:p>
          <a:p>
            <a:pPr marL="274320" lvl="0" indent="-274320" algn="ctr" rtl="0">
              <a:spcBef>
                <a:spcPts val="720"/>
              </a:spcBef>
              <a:spcAft>
                <a:spcPts val="0"/>
              </a:spcAft>
              <a:buSzPts val="3600"/>
              <a:buChar char="*"/>
            </a:pPr>
            <a:r>
              <a:rPr lang="en-GB" sz="3600">
                <a:latin typeface="Comic Sans MS"/>
                <a:ea typeface="Comic Sans MS"/>
                <a:cs typeface="Comic Sans MS"/>
                <a:sym typeface="Comic Sans MS"/>
              </a:rPr>
              <a:t>a</a:t>
            </a:r>
            <a:endParaRPr/>
          </a:p>
          <a:p>
            <a:pPr marL="274320" lvl="0" indent="-274320" algn="ctr" rtl="0">
              <a:spcBef>
                <a:spcPts val="720"/>
              </a:spcBef>
              <a:spcAft>
                <a:spcPts val="0"/>
              </a:spcAft>
              <a:buSzPts val="3600"/>
              <a:buChar char="*"/>
            </a:pPr>
            <a:r>
              <a:rPr lang="en-GB" sz="3600">
                <a:latin typeface="Comic Sans MS"/>
                <a:ea typeface="Comic Sans MS"/>
                <a:cs typeface="Comic Sans MS"/>
                <a:sym typeface="Comic Sans MS"/>
              </a:rPr>
              <a:t>to</a:t>
            </a:r>
            <a:endParaRPr/>
          </a:p>
          <a:p>
            <a:pPr marL="274320" lvl="0" indent="-274320" algn="ctr" rtl="0">
              <a:spcBef>
                <a:spcPts val="720"/>
              </a:spcBef>
              <a:spcAft>
                <a:spcPts val="0"/>
              </a:spcAft>
              <a:buSzPts val="3600"/>
              <a:buChar char="*"/>
            </a:pPr>
            <a:r>
              <a:rPr lang="en-GB" sz="3600">
                <a:latin typeface="Comic Sans MS"/>
                <a:ea typeface="Comic Sans MS"/>
                <a:cs typeface="Comic Sans MS"/>
                <a:sym typeface="Comic Sans MS"/>
              </a:rPr>
              <a:t>said</a:t>
            </a:r>
            <a:endParaRPr/>
          </a:p>
          <a:p>
            <a:pPr marL="274320" lvl="0" indent="-274320" algn="ctr" rtl="0">
              <a:spcBef>
                <a:spcPts val="720"/>
              </a:spcBef>
              <a:spcAft>
                <a:spcPts val="0"/>
              </a:spcAft>
              <a:buSzPts val="3600"/>
              <a:buChar char="*"/>
            </a:pPr>
            <a:r>
              <a:rPr lang="en-GB" sz="3600">
                <a:latin typeface="Comic Sans MS"/>
                <a:ea typeface="Comic Sans MS"/>
                <a:cs typeface="Comic Sans MS"/>
                <a:sym typeface="Comic Sans MS"/>
              </a:rPr>
              <a:t>was</a:t>
            </a:r>
            <a:endParaRPr sz="3600">
              <a:latin typeface="Comic Sans MS"/>
              <a:ea typeface="Comic Sans MS"/>
              <a:cs typeface="Comic Sans MS"/>
              <a:sym typeface="Comic Sans MS"/>
            </a:endParaRPr>
          </a:p>
          <a:p>
            <a:pPr marL="274320" lvl="0" indent="-274320" algn="ctr" rtl="0">
              <a:spcBef>
                <a:spcPts val="720"/>
              </a:spcBef>
              <a:spcAft>
                <a:spcPts val="0"/>
              </a:spcAft>
              <a:buSzPts val="3600"/>
              <a:buChar char="*"/>
            </a:pPr>
            <a:r>
              <a:rPr lang="en-GB" sz="3600">
                <a:latin typeface="Comic Sans MS"/>
                <a:ea typeface="Comic Sans MS"/>
                <a:cs typeface="Comic Sans MS"/>
                <a:sym typeface="Comic Sans MS"/>
              </a:rPr>
              <a:t>you</a:t>
            </a:r>
            <a:endParaRPr/>
          </a:p>
          <a:p>
            <a:pPr marL="274320" lvl="0" indent="-121920" algn="l" rtl="0">
              <a:spcBef>
                <a:spcPts val="480"/>
              </a:spcBef>
              <a:spcAft>
                <a:spcPts val="0"/>
              </a:spcAft>
              <a:buSzPts val="2400"/>
              <a:buNone/>
            </a:pPr>
            <a:endParaRPr/>
          </a:p>
        </p:txBody>
      </p:sp>
      <p:sp>
        <p:nvSpPr>
          <p:cNvPr id="252" name="Google Shape;252;p15"/>
          <p:cNvSpPr/>
          <p:nvPr/>
        </p:nvSpPr>
        <p:spPr>
          <a:xfrm>
            <a:off x="2267744" y="620688"/>
            <a:ext cx="6264696" cy="76944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4400">
                <a:solidFill>
                  <a:schemeClr val="lt1"/>
                </a:solidFill>
                <a:latin typeface="Arial"/>
                <a:ea typeface="Arial"/>
                <a:cs typeface="Arial"/>
                <a:sym typeface="Arial"/>
              </a:rPr>
              <a:t>Read by sight</a:t>
            </a:r>
            <a:endParaRPr sz="4400">
              <a:solidFill>
                <a:schemeClr val="lt1"/>
              </a:solidFill>
              <a:latin typeface="Candara"/>
              <a:ea typeface="Candara"/>
              <a:cs typeface="Candara"/>
              <a:sym typeface="Candar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16"/>
          <p:cNvSpPr txBox="1">
            <a:spLocks noGrp="1"/>
          </p:cNvSpPr>
          <p:nvPr>
            <p:ph type="body" idx="1"/>
          </p:nvPr>
        </p:nvSpPr>
        <p:spPr>
          <a:xfrm>
            <a:off x="872067" y="2675467"/>
            <a:ext cx="7408333" cy="3450696"/>
          </a:xfrm>
          <a:prstGeom prst="rect">
            <a:avLst/>
          </a:prstGeom>
          <a:noFill/>
          <a:ln>
            <a:noFill/>
          </a:ln>
        </p:spPr>
        <p:txBody>
          <a:bodyPr spcFirstLastPara="1" wrap="square" lIns="91425" tIns="45700" rIns="91425" bIns="45700" anchor="t" anchorCtr="0">
            <a:normAutofit/>
          </a:bodyPr>
          <a:lstStyle/>
          <a:p>
            <a:pPr marL="274320" lvl="0" indent="-274320" algn="l" rtl="0">
              <a:lnSpc>
                <a:spcPct val="80000"/>
              </a:lnSpc>
              <a:spcBef>
                <a:spcPts val="0"/>
              </a:spcBef>
              <a:spcAft>
                <a:spcPts val="0"/>
              </a:spcAft>
              <a:buSzPts val="2000"/>
              <a:buChar char="*"/>
            </a:pPr>
            <a:r>
              <a:rPr lang="en-GB" sz="2000" b="1">
                <a:latin typeface="Arial"/>
                <a:ea typeface="Arial"/>
                <a:cs typeface="Arial"/>
                <a:sym typeface="Arial"/>
              </a:rPr>
              <a:t>4 main skills we want them to develop</a:t>
            </a:r>
            <a:endParaRPr/>
          </a:p>
          <a:p>
            <a:pPr marL="576263" lvl="1" indent="-274319" algn="l" rtl="0">
              <a:lnSpc>
                <a:spcPct val="80000"/>
              </a:lnSpc>
              <a:spcBef>
                <a:spcPts val="360"/>
              </a:spcBef>
              <a:spcAft>
                <a:spcPts val="0"/>
              </a:spcAft>
              <a:buSzPts val="1800"/>
              <a:buChar char="*"/>
            </a:pPr>
            <a:r>
              <a:rPr lang="en-GB" sz="1800">
                <a:latin typeface="Arial"/>
                <a:ea typeface="Arial"/>
                <a:cs typeface="Arial"/>
                <a:sym typeface="Arial"/>
              </a:rPr>
              <a:t>Love of books - Talking about the stories and books is an important part of reading and shows understanding!</a:t>
            </a:r>
            <a:endParaRPr/>
          </a:p>
          <a:p>
            <a:pPr marL="576263" lvl="1" indent="-274319" algn="l" rtl="0">
              <a:lnSpc>
                <a:spcPct val="80000"/>
              </a:lnSpc>
              <a:spcBef>
                <a:spcPts val="360"/>
              </a:spcBef>
              <a:spcAft>
                <a:spcPts val="0"/>
              </a:spcAft>
              <a:buSzPts val="1800"/>
              <a:buChar char="*"/>
            </a:pPr>
            <a:r>
              <a:rPr lang="en-GB" sz="1800">
                <a:latin typeface="Arial"/>
                <a:ea typeface="Arial"/>
                <a:cs typeface="Arial"/>
                <a:sym typeface="Arial"/>
              </a:rPr>
              <a:t>Knowing how books work </a:t>
            </a:r>
            <a:endParaRPr/>
          </a:p>
          <a:p>
            <a:pPr marL="576263" lvl="1" indent="-274319" algn="l" rtl="0">
              <a:lnSpc>
                <a:spcPct val="80000"/>
              </a:lnSpc>
              <a:spcBef>
                <a:spcPts val="360"/>
              </a:spcBef>
              <a:spcAft>
                <a:spcPts val="0"/>
              </a:spcAft>
              <a:buSzPts val="1800"/>
              <a:buChar char="*"/>
            </a:pPr>
            <a:r>
              <a:rPr lang="en-GB" sz="1800">
                <a:latin typeface="Arial"/>
                <a:ea typeface="Arial"/>
                <a:cs typeface="Arial"/>
                <a:sym typeface="Arial"/>
              </a:rPr>
              <a:t>Letter recognition </a:t>
            </a:r>
            <a:endParaRPr/>
          </a:p>
          <a:p>
            <a:pPr marL="576263" lvl="1" indent="-274319" algn="l" rtl="0">
              <a:lnSpc>
                <a:spcPct val="80000"/>
              </a:lnSpc>
              <a:spcBef>
                <a:spcPts val="360"/>
              </a:spcBef>
              <a:spcAft>
                <a:spcPts val="0"/>
              </a:spcAft>
              <a:buSzPts val="1800"/>
              <a:buChar char="*"/>
            </a:pPr>
            <a:r>
              <a:rPr lang="en-GB" sz="1800">
                <a:latin typeface="Arial"/>
                <a:ea typeface="Arial"/>
                <a:cs typeface="Arial"/>
                <a:sym typeface="Arial"/>
              </a:rPr>
              <a:t>Phonic Skills </a:t>
            </a:r>
            <a:endParaRPr/>
          </a:p>
          <a:p>
            <a:pPr marL="274320" lvl="0" indent="-274320" algn="l" rtl="0">
              <a:lnSpc>
                <a:spcPct val="80000"/>
              </a:lnSpc>
              <a:spcBef>
                <a:spcPts val="400"/>
              </a:spcBef>
              <a:spcAft>
                <a:spcPts val="0"/>
              </a:spcAft>
              <a:buSzPts val="2000"/>
              <a:buChar char="*"/>
            </a:pPr>
            <a:r>
              <a:rPr lang="en-GB" sz="2000">
                <a:latin typeface="Arial"/>
                <a:ea typeface="Arial"/>
                <a:cs typeface="Arial"/>
                <a:sym typeface="Arial"/>
              </a:rPr>
              <a:t>Reassurance / time to have a go and apply strategies learnt</a:t>
            </a:r>
            <a:endParaRPr/>
          </a:p>
          <a:p>
            <a:pPr marL="274320" lvl="0" indent="-274320" algn="l" rtl="0">
              <a:lnSpc>
                <a:spcPct val="80000"/>
              </a:lnSpc>
              <a:spcBef>
                <a:spcPts val="400"/>
              </a:spcBef>
              <a:spcAft>
                <a:spcPts val="0"/>
              </a:spcAft>
              <a:buSzPts val="2000"/>
              <a:buChar char="*"/>
            </a:pPr>
            <a:r>
              <a:rPr lang="en-GB" sz="2000" b="1">
                <a:latin typeface="Arial"/>
                <a:ea typeface="Arial"/>
                <a:cs typeface="Arial"/>
                <a:sym typeface="Arial"/>
              </a:rPr>
              <a:t>Decoding strategies</a:t>
            </a:r>
            <a:endParaRPr/>
          </a:p>
          <a:p>
            <a:pPr marL="576263" lvl="1" indent="-274319" algn="l" rtl="0">
              <a:lnSpc>
                <a:spcPct val="80000"/>
              </a:lnSpc>
              <a:spcBef>
                <a:spcPts val="360"/>
              </a:spcBef>
              <a:spcAft>
                <a:spcPts val="0"/>
              </a:spcAft>
              <a:buSzPts val="1800"/>
              <a:buChar char="*"/>
            </a:pPr>
            <a:r>
              <a:rPr lang="en-GB" sz="1800">
                <a:latin typeface="Arial"/>
                <a:ea typeface="Arial"/>
                <a:cs typeface="Arial"/>
                <a:sym typeface="Arial"/>
              </a:rPr>
              <a:t>Word recognition (keywords)</a:t>
            </a:r>
            <a:endParaRPr/>
          </a:p>
          <a:p>
            <a:pPr marL="576263" lvl="1" indent="-274319" algn="l" rtl="0">
              <a:lnSpc>
                <a:spcPct val="80000"/>
              </a:lnSpc>
              <a:spcBef>
                <a:spcPts val="360"/>
              </a:spcBef>
              <a:spcAft>
                <a:spcPts val="0"/>
              </a:spcAft>
              <a:buSzPts val="1800"/>
              <a:buChar char="*"/>
            </a:pPr>
            <a:r>
              <a:rPr lang="en-GB" sz="1800">
                <a:latin typeface="Arial"/>
                <a:ea typeface="Arial"/>
                <a:cs typeface="Arial"/>
                <a:sym typeface="Arial"/>
              </a:rPr>
              <a:t>Use of phonics - sounding out and blending known phonemes</a:t>
            </a:r>
            <a:endParaRPr/>
          </a:p>
          <a:p>
            <a:pPr marL="576263" lvl="1" indent="-274319" algn="l" rtl="0">
              <a:lnSpc>
                <a:spcPct val="80000"/>
              </a:lnSpc>
              <a:spcBef>
                <a:spcPts val="360"/>
              </a:spcBef>
              <a:spcAft>
                <a:spcPts val="0"/>
              </a:spcAft>
              <a:buSzPts val="1800"/>
              <a:buChar char="*"/>
            </a:pPr>
            <a:r>
              <a:rPr lang="en-GB" sz="1800">
                <a:latin typeface="Arial"/>
                <a:ea typeface="Arial"/>
                <a:cs typeface="Arial"/>
                <a:sym typeface="Arial"/>
              </a:rPr>
              <a:t>Using the pictures</a:t>
            </a:r>
            <a:endParaRPr/>
          </a:p>
          <a:p>
            <a:pPr marL="576263" lvl="1" indent="-274319" algn="l" rtl="0">
              <a:lnSpc>
                <a:spcPct val="80000"/>
              </a:lnSpc>
              <a:spcBef>
                <a:spcPts val="360"/>
              </a:spcBef>
              <a:spcAft>
                <a:spcPts val="0"/>
              </a:spcAft>
              <a:buSzPts val="1800"/>
              <a:buChar char="*"/>
            </a:pPr>
            <a:r>
              <a:rPr lang="en-GB" sz="1800">
                <a:latin typeface="Arial"/>
                <a:ea typeface="Arial"/>
                <a:cs typeface="Arial"/>
                <a:sym typeface="Arial"/>
              </a:rPr>
              <a:t>Grammatical knowledge </a:t>
            </a:r>
            <a:endParaRPr/>
          </a:p>
          <a:p>
            <a:pPr marL="274320" lvl="0" indent="-121920" algn="l" rtl="0">
              <a:spcBef>
                <a:spcPts val="480"/>
              </a:spcBef>
              <a:spcAft>
                <a:spcPts val="0"/>
              </a:spcAft>
              <a:buSzPts val="2400"/>
              <a:buNone/>
            </a:pPr>
            <a:endParaRPr/>
          </a:p>
        </p:txBody>
      </p:sp>
      <p:sp>
        <p:nvSpPr>
          <p:cNvPr id="259" name="Google Shape;259;p16"/>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FFFF"/>
              </a:buClr>
              <a:buSzPts val="4400"/>
              <a:buFont typeface="Arial"/>
              <a:buNone/>
            </a:pPr>
            <a:r>
              <a:rPr lang="en-GB">
                <a:latin typeface="Arial"/>
                <a:ea typeface="Arial"/>
                <a:cs typeface="Arial"/>
                <a:sym typeface="Arial"/>
              </a:rPr>
              <a:t>Supporting Reading at home</a:t>
            </a:r>
            <a:endParaRPr>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17"/>
          <p:cNvSpPr txBox="1">
            <a:spLocks noGrp="1"/>
          </p:cNvSpPr>
          <p:nvPr>
            <p:ph type="body" idx="1"/>
          </p:nvPr>
        </p:nvSpPr>
        <p:spPr>
          <a:xfrm>
            <a:off x="395536" y="2060848"/>
            <a:ext cx="7408333" cy="3450696"/>
          </a:xfrm>
          <a:prstGeom prst="rect">
            <a:avLst/>
          </a:prstGeom>
          <a:noFill/>
          <a:ln>
            <a:noFill/>
          </a:ln>
        </p:spPr>
        <p:txBody>
          <a:bodyPr spcFirstLastPara="1" wrap="square" lIns="91425" tIns="45700" rIns="91425" bIns="45700" anchor="t" anchorCtr="0">
            <a:normAutofit/>
          </a:bodyPr>
          <a:lstStyle/>
          <a:p>
            <a:pPr marL="274320" lvl="0" indent="-274320" algn="l" rtl="0">
              <a:spcBef>
                <a:spcPts val="0"/>
              </a:spcBef>
              <a:spcAft>
                <a:spcPts val="0"/>
              </a:spcAft>
              <a:buSzPts val="2400"/>
              <a:buChar char="*"/>
            </a:pPr>
            <a:r>
              <a:rPr lang="en-GB">
                <a:latin typeface="Arial"/>
                <a:ea typeface="Arial"/>
                <a:cs typeface="Arial"/>
                <a:sym typeface="Arial"/>
              </a:rPr>
              <a:t>Write recognisable letters, most of which are correctly formed. </a:t>
            </a:r>
            <a:endParaRPr/>
          </a:p>
          <a:p>
            <a:pPr marL="274320" lvl="0" indent="-274320" algn="l" rtl="0">
              <a:spcBef>
                <a:spcPts val="480"/>
              </a:spcBef>
              <a:spcAft>
                <a:spcPts val="0"/>
              </a:spcAft>
              <a:buSzPts val="2400"/>
              <a:buChar char="*"/>
            </a:pPr>
            <a:r>
              <a:rPr lang="en-GB">
                <a:latin typeface="Arial"/>
                <a:ea typeface="Arial"/>
                <a:cs typeface="Arial"/>
                <a:sym typeface="Arial"/>
              </a:rPr>
              <a:t>Spell words by identifying sounds in them and representing the sounds with a letter or letters. </a:t>
            </a:r>
            <a:endParaRPr>
              <a:latin typeface="Arial"/>
              <a:ea typeface="Arial"/>
              <a:cs typeface="Arial"/>
              <a:sym typeface="Arial"/>
            </a:endParaRPr>
          </a:p>
          <a:p>
            <a:pPr marL="274320" lvl="0" indent="-274320" algn="l" rtl="0">
              <a:spcBef>
                <a:spcPts val="480"/>
              </a:spcBef>
              <a:spcAft>
                <a:spcPts val="0"/>
              </a:spcAft>
              <a:buSzPts val="2400"/>
              <a:buChar char="*"/>
            </a:pPr>
            <a:r>
              <a:rPr lang="en-GB">
                <a:latin typeface="Arial"/>
                <a:ea typeface="Arial"/>
                <a:cs typeface="Arial"/>
                <a:sym typeface="Arial"/>
              </a:rPr>
              <a:t> Write simple phrases and sentences that can be read by others</a:t>
            </a:r>
            <a:endParaRPr/>
          </a:p>
        </p:txBody>
      </p:sp>
      <p:sp>
        <p:nvSpPr>
          <p:cNvPr id="266" name="Google Shape;266;p17"/>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FFFF"/>
              </a:buClr>
              <a:buSzPts val="4400"/>
              <a:buFont typeface="Arial"/>
              <a:buNone/>
            </a:pPr>
            <a:r>
              <a:rPr lang="en-GB">
                <a:latin typeface="Arial"/>
                <a:ea typeface="Arial"/>
                <a:cs typeface="Arial"/>
                <a:sym typeface="Arial"/>
              </a:rPr>
              <a:t>ELG Writing</a:t>
            </a:r>
            <a:endParaRPr>
              <a:latin typeface="Arial"/>
              <a:ea typeface="Arial"/>
              <a:cs typeface="Arial"/>
              <a:sym typeface="Arial"/>
            </a:endParaRPr>
          </a:p>
        </p:txBody>
      </p:sp>
      <p:pic>
        <p:nvPicPr>
          <p:cNvPr id="267" name="Google Shape;267;p17"/>
          <p:cNvPicPr preferRelativeResize="0"/>
          <p:nvPr/>
        </p:nvPicPr>
        <p:blipFill rotWithShape="1">
          <a:blip r:embed="rId3">
            <a:alphaModFix/>
          </a:blip>
          <a:srcRect l="26477" t="13169" r="28611" b="54860"/>
          <a:stretch/>
        </p:blipFill>
        <p:spPr>
          <a:xfrm>
            <a:off x="2339752" y="4437112"/>
            <a:ext cx="3635895" cy="2070467"/>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18"/>
          <p:cNvSpPr txBox="1">
            <a:spLocks noGrp="1"/>
          </p:cNvSpPr>
          <p:nvPr>
            <p:ph type="ctrTitle"/>
          </p:nvPr>
        </p:nvSpPr>
        <p:spPr>
          <a:xfrm>
            <a:off x="685800" y="1600200"/>
            <a:ext cx="7772400" cy="1780108"/>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rgbClr val="FFFFFF"/>
              </a:buClr>
              <a:buSzPts val="4400"/>
              <a:buFont typeface="Candara"/>
              <a:buNone/>
            </a:pPr>
            <a:endParaRPr/>
          </a:p>
        </p:txBody>
      </p:sp>
      <p:sp>
        <p:nvSpPr>
          <p:cNvPr id="274" name="Google Shape;274;p18"/>
          <p:cNvSpPr txBox="1">
            <a:spLocks noGrp="1"/>
          </p:cNvSpPr>
          <p:nvPr>
            <p:ph type="subTitle" idx="1"/>
          </p:nvPr>
        </p:nvSpPr>
        <p:spPr>
          <a:xfrm>
            <a:off x="1371600" y="3556001"/>
            <a:ext cx="6400800" cy="14732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SzPts val="2000"/>
              <a:buNone/>
            </a:pPr>
            <a:endParaRPr/>
          </a:p>
        </p:txBody>
      </p:sp>
      <p:pic>
        <p:nvPicPr>
          <p:cNvPr id="275" name="Google Shape;275;p18"/>
          <p:cNvPicPr preferRelativeResize="0"/>
          <p:nvPr/>
        </p:nvPicPr>
        <p:blipFill rotWithShape="1">
          <a:blip r:embed="rId3">
            <a:alphaModFix/>
          </a:blip>
          <a:srcRect l="22773" t="31027" r="21996" b="19985"/>
          <a:stretch/>
        </p:blipFill>
        <p:spPr>
          <a:xfrm>
            <a:off x="1371600" y="548680"/>
            <a:ext cx="6840760" cy="4853983"/>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19"/>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FFFF"/>
              </a:buClr>
              <a:buSzPts val="4400"/>
              <a:buFont typeface="Arial"/>
              <a:buNone/>
            </a:pPr>
            <a:r>
              <a:rPr lang="en-GB">
                <a:latin typeface="Arial"/>
                <a:ea typeface="Arial"/>
                <a:cs typeface="Arial"/>
                <a:sym typeface="Arial"/>
              </a:rPr>
              <a:t>Supporting writing at home</a:t>
            </a:r>
            <a:endParaRPr>
              <a:latin typeface="Arial"/>
              <a:ea typeface="Arial"/>
              <a:cs typeface="Arial"/>
              <a:sym typeface="Arial"/>
            </a:endParaRPr>
          </a:p>
        </p:txBody>
      </p:sp>
      <p:sp>
        <p:nvSpPr>
          <p:cNvPr id="282" name="Google Shape;282;p19"/>
          <p:cNvSpPr/>
          <p:nvPr/>
        </p:nvSpPr>
        <p:spPr>
          <a:xfrm>
            <a:off x="827584" y="2551836"/>
            <a:ext cx="7560840" cy="2677616"/>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rgbClr val="2861A9"/>
              </a:buClr>
              <a:buSzPts val="2400"/>
              <a:buFont typeface="Noto Sans Symbols"/>
              <a:buChar char="❖"/>
            </a:pPr>
            <a:r>
              <a:rPr lang="en-GB" sz="2400" dirty="0">
                <a:solidFill>
                  <a:srgbClr val="2861A9"/>
                </a:solidFill>
                <a:latin typeface="Arial"/>
                <a:ea typeface="Arial"/>
                <a:cs typeface="Arial"/>
                <a:sym typeface="Arial"/>
              </a:rPr>
              <a:t>Letting the children see you write </a:t>
            </a:r>
            <a:endParaRPr sz="2400" dirty="0">
              <a:solidFill>
                <a:srgbClr val="2861A9"/>
              </a:solidFill>
              <a:latin typeface="Arial"/>
              <a:ea typeface="Arial"/>
              <a:cs typeface="Arial"/>
              <a:sym typeface="Arial"/>
            </a:endParaRPr>
          </a:p>
          <a:p>
            <a:pPr marL="0" marR="0" lvl="0" indent="0" algn="l" rtl="0">
              <a:spcBef>
                <a:spcPts val="0"/>
              </a:spcBef>
              <a:spcAft>
                <a:spcPts val="0"/>
              </a:spcAft>
              <a:buNone/>
            </a:pPr>
            <a:endParaRPr sz="2400" dirty="0">
              <a:solidFill>
                <a:srgbClr val="2861A9"/>
              </a:solidFill>
              <a:latin typeface="Arial"/>
              <a:ea typeface="Arial"/>
              <a:cs typeface="Arial"/>
              <a:sym typeface="Arial"/>
            </a:endParaRPr>
          </a:p>
          <a:p>
            <a:pPr marL="342900" marR="0" lvl="0" indent="-342900" algn="l" rtl="0">
              <a:spcBef>
                <a:spcPts val="0"/>
              </a:spcBef>
              <a:spcAft>
                <a:spcPts val="0"/>
              </a:spcAft>
              <a:buClr>
                <a:srgbClr val="2861A9"/>
              </a:buClr>
              <a:buSzPts val="2400"/>
              <a:buFont typeface="Noto Sans Symbols"/>
              <a:buChar char="❖"/>
            </a:pPr>
            <a:r>
              <a:rPr lang="en-GB" sz="2400" dirty="0">
                <a:solidFill>
                  <a:srgbClr val="2861A9"/>
                </a:solidFill>
                <a:latin typeface="Arial"/>
                <a:ea typeface="Arial"/>
                <a:cs typeface="Arial"/>
                <a:sym typeface="Arial"/>
              </a:rPr>
              <a:t>Pointing out environmental print</a:t>
            </a:r>
            <a:endParaRPr dirty="0"/>
          </a:p>
          <a:p>
            <a:pPr marL="0" marR="0" lvl="0" indent="0" algn="l" rtl="0">
              <a:spcBef>
                <a:spcPts val="0"/>
              </a:spcBef>
              <a:spcAft>
                <a:spcPts val="0"/>
              </a:spcAft>
              <a:buNone/>
            </a:pPr>
            <a:endParaRPr sz="2400" i="1" dirty="0">
              <a:solidFill>
                <a:srgbClr val="2861A9"/>
              </a:solidFill>
              <a:latin typeface="Arial"/>
              <a:ea typeface="Arial"/>
              <a:cs typeface="Arial"/>
              <a:sym typeface="Arial"/>
            </a:endParaRPr>
          </a:p>
          <a:p>
            <a:pPr marL="342900" marR="0" lvl="0" indent="-342900" algn="l" rtl="0">
              <a:spcBef>
                <a:spcPts val="0"/>
              </a:spcBef>
              <a:spcAft>
                <a:spcPts val="0"/>
              </a:spcAft>
              <a:buClr>
                <a:srgbClr val="2861A9"/>
              </a:buClr>
              <a:buSzPts val="2400"/>
              <a:buFont typeface="Noto Sans Symbols"/>
              <a:buChar char="❖"/>
            </a:pPr>
            <a:r>
              <a:rPr lang="en-GB" sz="2400" dirty="0">
                <a:solidFill>
                  <a:srgbClr val="2861A9"/>
                </a:solidFill>
                <a:latin typeface="Arial"/>
                <a:ea typeface="Arial"/>
                <a:cs typeface="Arial"/>
                <a:sym typeface="Arial"/>
              </a:rPr>
              <a:t>Imaginative writing- stories, poems and songs</a:t>
            </a:r>
            <a:endParaRPr dirty="0"/>
          </a:p>
          <a:p>
            <a:pPr marL="0" marR="0" lvl="0" indent="0" algn="l" rtl="0">
              <a:spcBef>
                <a:spcPts val="0"/>
              </a:spcBef>
              <a:spcAft>
                <a:spcPts val="0"/>
              </a:spcAft>
              <a:buNone/>
            </a:pPr>
            <a:r>
              <a:rPr lang="en-GB" sz="2400" dirty="0">
                <a:solidFill>
                  <a:srgbClr val="2861A9"/>
                </a:solidFill>
                <a:latin typeface="Arial"/>
                <a:ea typeface="Arial"/>
                <a:cs typeface="Arial"/>
                <a:sym typeface="Arial"/>
              </a:rPr>
              <a:t>   Through hearing lots of stories – language and</a:t>
            </a:r>
          </a:p>
          <a:p>
            <a:pPr marL="0" marR="0" lvl="0" indent="0" algn="l" rtl="0">
              <a:spcBef>
                <a:spcPts val="0"/>
              </a:spcBef>
              <a:spcAft>
                <a:spcPts val="0"/>
              </a:spcAft>
              <a:buNone/>
            </a:pPr>
            <a:r>
              <a:rPr lang="en-GB" sz="2400" dirty="0">
                <a:solidFill>
                  <a:srgbClr val="2861A9"/>
                </a:solidFill>
                <a:latin typeface="Arial"/>
                <a:ea typeface="Arial"/>
                <a:cs typeface="Arial"/>
                <a:sym typeface="Arial"/>
              </a:rPr>
              <a:t>    sentence</a:t>
            </a:r>
            <a:r>
              <a:rPr lang="en-GB" dirty="0"/>
              <a:t>  </a:t>
            </a:r>
            <a:r>
              <a:rPr lang="en-GB" sz="2400" dirty="0">
                <a:solidFill>
                  <a:srgbClr val="2861A9"/>
                </a:solidFill>
                <a:latin typeface="Arial"/>
                <a:ea typeface="Arial"/>
                <a:cs typeface="Arial"/>
                <a:sym typeface="Arial"/>
              </a:rPr>
              <a:t>development.</a:t>
            </a:r>
            <a:endParaRPr sz="2400" dirty="0">
              <a:solidFill>
                <a:srgbClr val="2861A9"/>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20"/>
          <p:cNvSpPr txBox="1">
            <a:spLocks noGrp="1"/>
          </p:cNvSpPr>
          <p:nvPr>
            <p:ph type="body" idx="1"/>
          </p:nvPr>
        </p:nvSpPr>
        <p:spPr>
          <a:xfrm>
            <a:off x="827584" y="2420888"/>
            <a:ext cx="7408333" cy="2880320"/>
          </a:xfrm>
          <a:prstGeom prst="rect">
            <a:avLst/>
          </a:prstGeom>
          <a:noFill/>
          <a:ln>
            <a:noFill/>
          </a:ln>
        </p:spPr>
        <p:txBody>
          <a:bodyPr spcFirstLastPara="1" wrap="square" lIns="91425" tIns="45700" rIns="91425" bIns="45700" anchor="t" anchorCtr="0">
            <a:normAutofit lnSpcReduction="10000"/>
          </a:bodyPr>
          <a:lstStyle/>
          <a:p>
            <a:pPr marL="274320" lvl="0" indent="-274320" algn="l" rtl="0">
              <a:spcBef>
                <a:spcPts val="0"/>
              </a:spcBef>
              <a:spcAft>
                <a:spcPts val="0"/>
              </a:spcAft>
              <a:buSzPts val="2400"/>
              <a:buChar char="*"/>
            </a:pPr>
            <a:r>
              <a:rPr lang="en-GB">
                <a:latin typeface="Arial"/>
                <a:ea typeface="Arial"/>
                <a:cs typeface="Arial"/>
                <a:sym typeface="Arial"/>
              </a:rPr>
              <a:t>Have a deep understanding of number to 10, including the composition of each number. </a:t>
            </a:r>
            <a:endParaRPr>
              <a:latin typeface="Arial"/>
              <a:ea typeface="Arial"/>
              <a:cs typeface="Arial"/>
              <a:sym typeface="Arial"/>
            </a:endParaRPr>
          </a:p>
          <a:p>
            <a:pPr marL="274320" lvl="0" indent="-274320" algn="l" rtl="0">
              <a:spcBef>
                <a:spcPts val="480"/>
              </a:spcBef>
              <a:spcAft>
                <a:spcPts val="0"/>
              </a:spcAft>
              <a:buSzPts val="2400"/>
              <a:buChar char="*"/>
            </a:pPr>
            <a:r>
              <a:rPr lang="en-GB">
                <a:latin typeface="Arial"/>
                <a:ea typeface="Arial"/>
                <a:cs typeface="Arial"/>
                <a:sym typeface="Arial"/>
              </a:rPr>
              <a:t>Subitise (recognise quantities without counting) up to 5. </a:t>
            </a:r>
            <a:endParaRPr/>
          </a:p>
          <a:p>
            <a:pPr marL="274320" lvl="0" indent="-274320" algn="l" rtl="0">
              <a:spcBef>
                <a:spcPts val="480"/>
              </a:spcBef>
              <a:spcAft>
                <a:spcPts val="0"/>
              </a:spcAft>
              <a:buSzPts val="2400"/>
              <a:buChar char="*"/>
            </a:pPr>
            <a:r>
              <a:rPr lang="en-GB">
                <a:latin typeface="Arial"/>
                <a:ea typeface="Arial"/>
                <a:cs typeface="Arial"/>
                <a:sym typeface="Arial"/>
              </a:rPr>
              <a:t>Automatically recall (without reference to rhymes, counting or other aids) number bonds up to 5 (including subtraction facts) and some number bonds to 10, including double facts.</a:t>
            </a:r>
            <a:endParaRPr/>
          </a:p>
        </p:txBody>
      </p:sp>
      <p:sp>
        <p:nvSpPr>
          <p:cNvPr id="289" name="Google Shape;289;p20"/>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FFFF"/>
              </a:buClr>
              <a:buSzPts val="4400"/>
              <a:buFont typeface="Arial"/>
              <a:buNone/>
            </a:pPr>
            <a:r>
              <a:rPr lang="en-GB">
                <a:latin typeface="Arial"/>
                <a:ea typeface="Arial"/>
                <a:cs typeface="Arial"/>
                <a:sym typeface="Arial"/>
              </a:rPr>
              <a:t>ELG Maths - Number</a:t>
            </a:r>
            <a:endParaRPr>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21"/>
          <p:cNvSpPr txBox="1">
            <a:spLocks noGrp="1"/>
          </p:cNvSpPr>
          <p:nvPr>
            <p:ph type="body" idx="1"/>
          </p:nvPr>
        </p:nvSpPr>
        <p:spPr>
          <a:xfrm>
            <a:off x="867833" y="2276872"/>
            <a:ext cx="7408333" cy="3450696"/>
          </a:xfrm>
          <a:prstGeom prst="rect">
            <a:avLst/>
          </a:prstGeom>
          <a:noFill/>
          <a:ln>
            <a:noFill/>
          </a:ln>
        </p:spPr>
        <p:txBody>
          <a:bodyPr spcFirstLastPara="1" wrap="square" lIns="91425" tIns="45700" rIns="91425" bIns="45700" anchor="t" anchorCtr="0">
            <a:normAutofit/>
          </a:bodyPr>
          <a:lstStyle/>
          <a:p>
            <a:pPr marL="274320" lvl="0" indent="-274320" algn="l" rtl="0">
              <a:spcBef>
                <a:spcPts val="0"/>
              </a:spcBef>
              <a:spcAft>
                <a:spcPts val="0"/>
              </a:spcAft>
              <a:buSzPts val="2400"/>
              <a:buChar char="*"/>
            </a:pPr>
            <a:r>
              <a:rPr lang="en-GB">
                <a:latin typeface="Arial"/>
                <a:ea typeface="Arial"/>
                <a:cs typeface="Arial"/>
                <a:sym typeface="Arial"/>
              </a:rPr>
              <a:t>Verbally count beyond 20, recognising the pattern of the counting system. </a:t>
            </a:r>
            <a:endParaRPr/>
          </a:p>
          <a:p>
            <a:pPr marL="274320" lvl="0" indent="-274320" algn="l" rtl="0">
              <a:spcBef>
                <a:spcPts val="480"/>
              </a:spcBef>
              <a:spcAft>
                <a:spcPts val="0"/>
              </a:spcAft>
              <a:buSzPts val="2400"/>
              <a:buChar char="*"/>
            </a:pPr>
            <a:r>
              <a:rPr lang="en-GB">
                <a:latin typeface="Arial"/>
                <a:ea typeface="Arial"/>
                <a:cs typeface="Arial"/>
                <a:sym typeface="Arial"/>
              </a:rPr>
              <a:t>Compare quantities up to 10 in different contexts, recognising when one quantity is greater than, less than or the same as the other quantity. </a:t>
            </a:r>
            <a:endParaRPr/>
          </a:p>
          <a:p>
            <a:pPr marL="274320" lvl="0" indent="-274320" algn="l" rtl="0">
              <a:spcBef>
                <a:spcPts val="480"/>
              </a:spcBef>
              <a:spcAft>
                <a:spcPts val="0"/>
              </a:spcAft>
              <a:buSzPts val="2400"/>
              <a:buChar char="*"/>
            </a:pPr>
            <a:r>
              <a:rPr lang="en-GB">
                <a:latin typeface="Arial"/>
                <a:ea typeface="Arial"/>
                <a:cs typeface="Arial"/>
                <a:sym typeface="Arial"/>
              </a:rPr>
              <a:t> Explore and represent patterns within numbers up to 10, including evens and odds, double facts and how quantities can be distributed equally</a:t>
            </a:r>
            <a:endParaRPr/>
          </a:p>
        </p:txBody>
      </p:sp>
      <p:sp>
        <p:nvSpPr>
          <p:cNvPr id="296" name="Google Shape;296;p21"/>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FFFF"/>
              </a:buClr>
              <a:buSzPts val="4400"/>
              <a:buFont typeface="Arial"/>
              <a:buNone/>
            </a:pPr>
            <a:r>
              <a:rPr lang="en-GB">
                <a:latin typeface="Arial"/>
                <a:ea typeface="Arial"/>
                <a:cs typeface="Arial"/>
                <a:sym typeface="Arial"/>
              </a:rPr>
              <a:t>ELG Maths – Numerical pattern</a:t>
            </a:r>
            <a:endParaRPr>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22"/>
          <p:cNvSpPr txBox="1">
            <a:spLocks noGrp="1"/>
          </p:cNvSpPr>
          <p:nvPr>
            <p:ph type="body" idx="1"/>
          </p:nvPr>
        </p:nvSpPr>
        <p:spPr>
          <a:xfrm>
            <a:off x="867833" y="2060848"/>
            <a:ext cx="7408333" cy="4608512"/>
          </a:xfrm>
          <a:prstGeom prst="rect">
            <a:avLst/>
          </a:prstGeom>
          <a:noFill/>
          <a:ln>
            <a:noFill/>
          </a:ln>
        </p:spPr>
        <p:txBody>
          <a:bodyPr spcFirstLastPara="1" wrap="square" lIns="91425" tIns="45700" rIns="91425" bIns="45700" anchor="t" anchorCtr="0">
            <a:normAutofit fontScale="70000" lnSpcReduction="20000"/>
          </a:bodyPr>
          <a:lstStyle/>
          <a:p>
            <a:pPr marL="285750" lvl="0" indent="-285750" algn="l" rtl="0">
              <a:spcBef>
                <a:spcPts val="0"/>
              </a:spcBef>
              <a:spcAft>
                <a:spcPts val="0"/>
              </a:spcAft>
              <a:buSzPct val="100000"/>
              <a:buFont typeface="Arial"/>
              <a:buChar char="•"/>
            </a:pPr>
            <a:r>
              <a:rPr lang="en-GB" sz="3300" dirty="0">
                <a:latin typeface="Arial"/>
                <a:ea typeface="Arial"/>
                <a:cs typeface="Arial"/>
                <a:sym typeface="Arial"/>
              </a:rPr>
              <a:t>Assigned home learning (Mathletics)</a:t>
            </a:r>
            <a:endParaRPr dirty="0"/>
          </a:p>
          <a:p>
            <a:pPr marL="285750" lvl="0" indent="-285750" algn="l" rtl="0">
              <a:spcBef>
                <a:spcPts val="462"/>
              </a:spcBef>
              <a:spcAft>
                <a:spcPts val="0"/>
              </a:spcAft>
              <a:buSzPct val="100000"/>
              <a:buFont typeface="Arial"/>
              <a:buChar char="•"/>
            </a:pPr>
            <a:r>
              <a:rPr lang="en-GB" sz="3300" dirty="0">
                <a:latin typeface="Arial"/>
                <a:ea typeface="Arial"/>
                <a:cs typeface="Arial"/>
                <a:sym typeface="Arial"/>
              </a:rPr>
              <a:t>Board games </a:t>
            </a:r>
            <a:endParaRPr dirty="0"/>
          </a:p>
          <a:p>
            <a:pPr marL="285750" lvl="0" indent="-285750" algn="l" rtl="0">
              <a:spcBef>
                <a:spcPts val="462"/>
              </a:spcBef>
              <a:spcAft>
                <a:spcPts val="0"/>
              </a:spcAft>
              <a:buSzPct val="100000"/>
              <a:buFont typeface="Arial"/>
              <a:buChar char="•"/>
            </a:pPr>
            <a:r>
              <a:rPr lang="en-GB" sz="3300" dirty="0">
                <a:latin typeface="Arial"/>
                <a:ea typeface="Arial"/>
                <a:cs typeface="Arial"/>
                <a:sym typeface="Arial"/>
              </a:rPr>
              <a:t>Counting games and songs</a:t>
            </a:r>
            <a:endParaRPr dirty="0"/>
          </a:p>
          <a:p>
            <a:pPr marL="285750" lvl="0" indent="-285750" algn="l" rtl="0">
              <a:spcBef>
                <a:spcPts val="462"/>
              </a:spcBef>
              <a:spcAft>
                <a:spcPts val="0"/>
              </a:spcAft>
              <a:buSzPct val="100000"/>
              <a:buFont typeface="Arial"/>
              <a:buChar char="•"/>
            </a:pPr>
            <a:r>
              <a:rPr lang="en-GB" sz="3300" dirty="0">
                <a:latin typeface="Arial"/>
                <a:ea typeface="Arial"/>
                <a:cs typeface="Arial"/>
                <a:sym typeface="Arial"/>
              </a:rPr>
              <a:t>Music- to hear and repeat rhythm</a:t>
            </a:r>
            <a:endParaRPr dirty="0"/>
          </a:p>
          <a:p>
            <a:pPr marL="285750" lvl="0" indent="-285750" algn="l" rtl="0">
              <a:spcBef>
                <a:spcPts val="462"/>
              </a:spcBef>
              <a:spcAft>
                <a:spcPts val="0"/>
              </a:spcAft>
              <a:buSzPct val="100000"/>
              <a:buFont typeface="Arial"/>
              <a:buChar char="•"/>
            </a:pPr>
            <a:r>
              <a:rPr lang="en-GB" sz="3300" dirty="0">
                <a:latin typeface="Arial"/>
                <a:ea typeface="Arial"/>
                <a:cs typeface="Arial"/>
                <a:sym typeface="Arial"/>
              </a:rPr>
              <a:t>Word play- ‘I spy’ </a:t>
            </a:r>
            <a:endParaRPr dirty="0"/>
          </a:p>
          <a:p>
            <a:pPr marL="285750" lvl="0" indent="-285750" algn="l" rtl="0">
              <a:spcBef>
                <a:spcPts val="462"/>
              </a:spcBef>
              <a:spcAft>
                <a:spcPts val="0"/>
              </a:spcAft>
              <a:buSzPct val="100000"/>
              <a:buFont typeface="Arial"/>
              <a:buChar char="•"/>
            </a:pPr>
            <a:r>
              <a:rPr lang="en-GB" sz="3300" dirty="0">
                <a:latin typeface="Arial"/>
                <a:ea typeface="Arial"/>
                <a:cs typeface="Arial"/>
                <a:sym typeface="Arial"/>
              </a:rPr>
              <a:t>Conversation – development and extension of vocabulary</a:t>
            </a:r>
            <a:endParaRPr dirty="0"/>
          </a:p>
          <a:p>
            <a:pPr marL="285750" lvl="0" indent="-285750" algn="l" rtl="0">
              <a:spcBef>
                <a:spcPts val="462"/>
              </a:spcBef>
              <a:spcAft>
                <a:spcPts val="0"/>
              </a:spcAft>
              <a:buSzPct val="100000"/>
              <a:buFont typeface="Arial"/>
              <a:buChar char="•"/>
            </a:pPr>
            <a:r>
              <a:rPr lang="en-GB" sz="3300" dirty="0">
                <a:latin typeface="Arial"/>
                <a:ea typeface="Arial"/>
                <a:cs typeface="Arial"/>
                <a:sym typeface="Arial"/>
              </a:rPr>
              <a:t>Cooking (maths and reading)</a:t>
            </a:r>
            <a:endParaRPr dirty="0"/>
          </a:p>
          <a:p>
            <a:pPr marL="285750" lvl="0" indent="-285750" algn="l" rtl="0">
              <a:spcBef>
                <a:spcPts val="462"/>
              </a:spcBef>
              <a:spcAft>
                <a:spcPts val="0"/>
              </a:spcAft>
              <a:buSzPct val="100000"/>
              <a:buFont typeface="Arial"/>
              <a:buChar char="•"/>
            </a:pPr>
            <a:r>
              <a:rPr lang="en-GB" sz="3300" dirty="0">
                <a:latin typeface="Arial"/>
                <a:ea typeface="Arial"/>
                <a:cs typeface="Arial"/>
                <a:sym typeface="Arial"/>
              </a:rPr>
              <a:t>Sounding out words. ‘Put on your r- e -d coat’</a:t>
            </a:r>
            <a:endParaRPr dirty="0"/>
          </a:p>
          <a:p>
            <a:pPr marL="285750" lvl="0" indent="-285750" algn="l" rtl="0">
              <a:spcBef>
                <a:spcPts val="462"/>
              </a:spcBef>
              <a:spcAft>
                <a:spcPts val="0"/>
              </a:spcAft>
              <a:buSzPct val="100000"/>
              <a:buFont typeface="Arial"/>
              <a:buChar char="•"/>
            </a:pPr>
            <a:r>
              <a:rPr lang="en-GB" sz="3300" dirty="0">
                <a:latin typeface="Arial"/>
                <a:ea typeface="Arial"/>
                <a:cs typeface="Arial"/>
                <a:sym typeface="Arial"/>
              </a:rPr>
              <a:t>Physical development – climbing, riding bikes, upper body activities to assist with pencil control</a:t>
            </a:r>
            <a:endParaRPr dirty="0"/>
          </a:p>
          <a:p>
            <a:pPr marL="285750" lvl="0" indent="-285750" algn="l" rtl="0">
              <a:spcBef>
                <a:spcPts val="462"/>
              </a:spcBef>
              <a:spcAft>
                <a:spcPts val="0"/>
              </a:spcAft>
              <a:buSzPct val="100000"/>
              <a:buFont typeface="Arial"/>
              <a:buChar char="•"/>
            </a:pPr>
            <a:r>
              <a:rPr lang="en-GB" sz="3300" dirty="0">
                <a:latin typeface="Arial"/>
                <a:ea typeface="Arial"/>
                <a:cs typeface="Arial"/>
                <a:sym typeface="Arial"/>
              </a:rPr>
              <a:t>Fine motor activities such as loom bands, weaving.</a:t>
            </a:r>
            <a:endParaRPr dirty="0"/>
          </a:p>
          <a:p>
            <a:pPr marL="285750" lvl="0" indent="-285750" algn="l" rtl="0">
              <a:spcBef>
                <a:spcPts val="462"/>
              </a:spcBef>
              <a:spcAft>
                <a:spcPts val="0"/>
              </a:spcAft>
              <a:buSzPct val="100000"/>
              <a:buFont typeface="Arial"/>
              <a:buChar char="•"/>
            </a:pPr>
            <a:r>
              <a:rPr lang="en-GB" sz="3300" dirty="0">
                <a:latin typeface="Arial"/>
                <a:ea typeface="Arial"/>
                <a:cs typeface="Arial"/>
                <a:sym typeface="Arial"/>
              </a:rPr>
              <a:t>Mathletics – sign in details given to each child.</a:t>
            </a:r>
            <a:endParaRPr dirty="0"/>
          </a:p>
          <a:p>
            <a:pPr marL="285750" lvl="0" indent="-139065" algn="l" rtl="0">
              <a:spcBef>
                <a:spcPts val="462"/>
              </a:spcBef>
              <a:spcAft>
                <a:spcPts val="0"/>
              </a:spcAft>
              <a:buSzPct val="100000"/>
              <a:buFont typeface="Arial"/>
              <a:buNone/>
            </a:pPr>
            <a:endParaRPr sz="3300" dirty="0">
              <a:latin typeface="Arial"/>
              <a:ea typeface="Arial"/>
              <a:cs typeface="Arial"/>
              <a:sym typeface="Arial"/>
            </a:endParaRPr>
          </a:p>
          <a:p>
            <a:pPr marL="285750" lvl="0" indent="-139065" algn="l" rtl="0">
              <a:spcBef>
                <a:spcPts val="462"/>
              </a:spcBef>
              <a:spcAft>
                <a:spcPts val="0"/>
              </a:spcAft>
              <a:buSzPct val="100000"/>
              <a:buFont typeface="Arial"/>
              <a:buNone/>
            </a:pPr>
            <a:endParaRPr sz="3300" dirty="0"/>
          </a:p>
          <a:p>
            <a:pPr marL="274320" lvl="0" indent="-167640" algn="l" rtl="0">
              <a:spcBef>
                <a:spcPts val="336"/>
              </a:spcBef>
              <a:spcAft>
                <a:spcPts val="0"/>
              </a:spcAft>
              <a:buSzPct val="100000"/>
              <a:buNone/>
            </a:pPr>
            <a:endParaRPr dirty="0"/>
          </a:p>
        </p:txBody>
      </p:sp>
      <p:sp>
        <p:nvSpPr>
          <p:cNvPr id="303" name="Google Shape;303;p22"/>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FFFFFF"/>
              </a:buClr>
              <a:buSzPct val="100000"/>
              <a:buFont typeface="Arial"/>
              <a:buNone/>
            </a:pPr>
            <a:r>
              <a:rPr lang="en-GB">
                <a:latin typeface="Arial"/>
                <a:ea typeface="Arial"/>
                <a:cs typeface="Arial"/>
                <a:sym typeface="Arial"/>
              </a:rPr>
              <a:t>How to support your child at home:</a:t>
            </a:r>
            <a:endParaRPr>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23"/>
          <p:cNvSpPr txBox="1">
            <a:spLocks noGrp="1"/>
          </p:cNvSpPr>
          <p:nvPr>
            <p:ph type="body" idx="1"/>
          </p:nvPr>
        </p:nvSpPr>
        <p:spPr>
          <a:xfrm>
            <a:off x="827584" y="2420888"/>
            <a:ext cx="7408333" cy="4209331"/>
          </a:xfrm>
          <a:prstGeom prst="rect">
            <a:avLst/>
          </a:prstGeom>
          <a:noFill/>
          <a:ln>
            <a:noFill/>
          </a:ln>
        </p:spPr>
        <p:txBody>
          <a:bodyPr spcFirstLastPara="1" wrap="square" lIns="91425" tIns="45700" rIns="91425" bIns="45700" anchor="t" anchorCtr="0">
            <a:normAutofit/>
          </a:bodyPr>
          <a:lstStyle/>
          <a:p>
            <a:pPr marL="274320" lvl="0" indent="-274320" algn="l" rtl="0">
              <a:spcBef>
                <a:spcPts val="0"/>
              </a:spcBef>
              <a:spcAft>
                <a:spcPts val="0"/>
              </a:spcAft>
              <a:buSzPts val="2400"/>
              <a:buChar char="*"/>
            </a:pPr>
            <a:r>
              <a:rPr lang="en-GB" dirty="0">
                <a:latin typeface="Arial"/>
                <a:ea typeface="Arial"/>
                <a:cs typeface="Arial"/>
                <a:sym typeface="Arial"/>
              </a:rPr>
              <a:t>Label all items of clothing– uniform and PE kits</a:t>
            </a:r>
            <a:endParaRPr dirty="0"/>
          </a:p>
          <a:p>
            <a:pPr marL="274320" lvl="0" indent="-274320" algn="l" rtl="0">
              <a:spcBef>
                <a:spcPts val="480"/>
              </a:spcBef>
              <a:spcAft>
                <a:spcPts val="0"/>
              </a:spcAft>
              <a:buSzPts val="2400"/>
              <a:buChar char="*"/>
            </a:pPr>
            <a:r>
              <a:rPr lang="en-GB" dirty="0">
                <a:latin typeface="Arial"/>
                <a:ea typeface="Arial"/>
                <a:cs typeface="Arial"/>
                <a:sym typeface="Arial"/>
              </a:rPr>
              <a:t>Named water bottles – water only</a:t>
            </a:r>
            <a:endParaRPr dirty="0"/>
          </a:p>
          <a:p>
            <a:pPr marL="274320" lvl="0" indent="-274320" algn="l" rtl="0">
              <a:spcBef>
                <a:spcPts val="480"/>
              </a:spcBef>
              <a:spcAft>
                <a:spcPts val="0"/>
              </a:spcAft>
              <a:buSzPts val="2400"/>
              <a:buChar char="*"/>
            </a:pPr>
            <a:r>
              <a:rPr lang="en-GB" dirty="0">
                <a:latin typeface="Arial"/>
                <a:ea typeface="Arial"/>
                <a:cs typeface="Arial"/>
                <a:sym typeface="Arial"/>
              </a:rPr>
              <a:t>Reading books are being changed once a week. on a Friday</a:t>
            </a:r>
            <a:endParaRPr dirty="0"/>
          </a:p>
          <a:p>
            <a:pPr marL="274320" lvl="0" indent="-274320" algn="l" rtl="0">
              <a:spcBef>
                <a:spcPts val="480"/>
              </a:spcBef>
              <a:spcAft>
                <a:spcPts val="0"/>
              </a:spcAft>
              <a:buSzPts val="2400"/>
              <a:buChar char="*"/>
            </a:pPr>
            <a:r>
              <a:rPr lang="en-GB" dirty="0">
                <a:latin typeface="Arial"/>
                <a:ea typeface="Arial"/>
                <a:cs typeface="Arial"/>
                <a:sym typeface="Arial"/>
              </a:rPr>
              <a:t>Home learning – set each week - newsletter</a:t>
            </a:r>
            <a:endParaRPr dirty="0"/>
          </a:p>
          <a:p>
            <a:pPr marL="274320" lvl="0" indent="-274320" algn="l" rtl="0">
              <a:spcBef>
                <a:spcPts val="480"/>
              </a:spcBef>
              <a:spcAft>
                <a:spcPts val="0"/>
              </a:spcAft>
              <a:buSzPts val="2400"/>
              <a:buChar char="*"/>
            </a:pPr>
            <a:r>
              <a:rPr lang="en-GB" dirty="0">
                <a:latin typeface="Arial"/>
                <a:ea typeface="Arial"/>
                <a:cs typeface="Arial"/>
                <a:sym typeface="Arial"/>
              </a:rPr>
              <a:t>Celebrating the children’s learning:</a:t>
            </a:r>
            <a:endParaRPr dirty="0"/>
          </a:p>
          <a:p>
            <a:pPr marL="0" lvl="0" indent="0" algn="l" rtl="0">
              <a:spcBef>
                <a:spcPts val="480"/>
              </a:spcBef>
              <a:spcAft>
                <a:spcPts val="0"/>
              </a:spcAft>
              <a:buSzPts val="2400"/>
              <a:buNone/>
            </a:pPr>
            <a:r>
              <a:rPr lang="en-GB" dirty="0">
                <a:latin typeface="Arial"/>
                <a:ea typeface="Arial"/>
                <a:cs typeface="Arial"/>
                <a:sym typeface="Arial"/>
              </a:rPr>
              <a:t>	Mathletics certificates</a:t>
            </a:r>
            <a:endParaRPr dirty="0"/>
          </a:p>
          <a:p>
            <a:pPr marL="0" lvl="0" indent="0" algn="l" rtl="0">
              <a:spcBef>
                <a:spcPts val="480"/>
              </a:spcBef>
              <a:spcAft>
                <a:spcPts val="0"/>
              </a:spcAft>
              <a:buSzPts val="2400"/>
              <a:buNone/>
            </a:pPr>
            <a:r>
              <a:rPr lang="en-GB" dirty="0">
                <a:latin typeface="Arial"/>
                <a:ea typeface="Arial"/>
                <a:cs typeface="Arial"/>
                <a:sym typeface="Arial"/>
              </a:rPr>
              <a:t>	Head Teacher Awards</a:t>
            </a:r>
            <a:endParaRPr dirty="0"/>
          </a:p>
        </p:txBody>
      </p:sp>
      <p:sp>
        <p:nvSpPr>
          <p:cNvPr id="310" name="Google Shape;310;p23"/>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FFFF"/>
              </a:buClr>
              <a:buSzPts val="4400"/>
              <a:buFont typeface="Arial"/>
              <a:buNone/>
            </a:pPr>
            <a:r>
              <a:rPr lang="en-GB">
                <a:latin typeface="Arial"/>
                <a:ea typeface="Arial"/>
                <a:cs typeface="Arial"/>
                <a:sym typeface="Arial"/>
              </a:rPr>
              <a:t>Gentle reminders</a:t>
            </a:r>
            <a:endParaRPr>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27"/>
          <p:cNvSpPr txBox="1">
            <a:spLocks noGrp="1"/>
          </p:cNvSpPr>
          <p:nvPr>
            <p:ph type="title"/>
          </p:nvPr>
        </p:nvSpPr>
        <p:spPr>
          <a:xfrm>
            <a:off x="457200" y="338328"/>
            <a:ext cx="8229600" cy="125272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FFFFFF"/>
              </a:buClr>
              <a:buSzPts val="9600"/>
              <a:buFont typeface="Candara"/>
              <a:buNone/>
            </a:pPr>
            <a:r>
              <a:rPr lang="en-GB" sz="9600"/>
              <a:t>Thank you!</a:t>
            </a:r>
            <a:endParaRPr sz="9600"/>
          </a:p>
        </p:txBody>
      </p:sp>
      <p:pic>
        <p:nvPicPr>
          <p:cNvPr id="338" name="Google Shape;338;p27" descr="http://spiritualcleansing.org/wp-content/uploads/2015/04/A-child-educated-only-at-school-is-an-uneducated-child..jpg"/>
          <p:cNvPicPr preferRelativeResize="0"/>
          <p:nvPr/>
        </p:nvPicPr>
        <p:blipFill rotWithShape="1">
          <a:blip r:embed="rId3">
            <a:alphaModFix/>
          </a:blip>
          <a:srcRect t="30191" r="11060" b="4371"/>
          <a:stretch/>
        </p:blipFill>
        <p:spPr>
          <a:xfrm>
            <a:off x="827584" y="2276872"/>
            <a:ext cx="7200800" cy="3901802"/>
          </a:xfrm>
          <a:prstGeom prst="rect">
            <a:avLst/>
          </a:prstGeom>
          <a:noFill/>
          <a:ln>
            <a:noFill/>
          </a:ln>
        </p:spPr>
      </p:pic>
    </p:spTree>
  </p:cSld>
  <p:clrMapOvr>
    <a:masterClrMapping/>
  </p:clrMapOvr>
</p:sld>
</file>

<file path=ppt/theme/theme1.xml><?xml version="1.0" encoding="utf-8"?>
<a:theme xmlns:a="http://schemas.openxmlformats.org/drawingml/2006/main" name="Waveform">
  <a:themeElements>
    <a:clrScheme name="Waveform">
      <a:dk1>
        <a:srgbClr val="000000"/>
      </a:dk1>
      <a:lt1>
        <a:srgbClr val="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TotalTime>
  <Words>1123</Words>
  <Application>Microsoft Office PowerPoint</Application>
  <PresentationFormat>On-screen Show (4:3)</PresentationFormat>
  <Paragraphs>156</Paragraphs>
  <Slides>25</Slides>
  <Notes>25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Noto Sans Symbols</vt:lpstr>
      <vt:lpstr>Calibri</vt:lpstr>
      <vt:lpstr>Candara</vt:lpstr>
      <vt:lpstr>Arial</vt:lpstr>
      <vt:lpstr>Comic Sans MS</vt:lpstr>
      <vt:lpstr>Waveform</vt:lpstr>
      <vt:lpstr> Reception  Basic Skills Information  Evening 2025</vt:lpstr>
      <vt:lpstr>Welcome!</vt:lpstr>
      <vt:lpstr>Working Together</vt:lpstr>
      <vt:lpstr>The four principles of the EYFS </vt:lpstr>
      <vt:lpstr>Characteristics of effective learning Not “JUST PLAY”! </vt:lpstr>
      <vt:lpstr>The Curriculum </vt:lpstr>
      <vt:lpstr>PowerPoint Presentation</vt:lpstr>
      <vt:lpstr>PowerPoint Presentation</vt:lpstr>
      <vt:lpstr>ELG Word Reading</vt:lpstr>
      <vt:lpstr>Phonics</vt:lpstr>
      <vt:lpstr>Teaching Phonics</vt:lpstr>
      <vt:lpstr>Terminology</vt:lpstr>
      <vt:lpstr>c a t</vt:lpstr>
      <vt:lpstr>CCVC words</vt:lpstr>
      <vt:lpstr>High Frequency words &amp; Harder to read and spell words.</vt:lpstr>
      <vt:lpstr>PowerPoint Presentation</vt:lpstr>
      <vt:lpstr>Supporting Reading at home</vt:lpstr>
      <vt:lpstr>ELG Writing</vt:lpstr>
      <vt:lpstr>PowerPoint Presentation</vt:lpstr>
      <vt:lpstr>Supporting writing at home</vt:lpstr>
      <vt:lpstr>ELG Maths - Number</vt:lpstr>
      <vt:lpstr>ELG Maths – Numerical pattern</vt:lpstr>
      <vt:lpstr>How to support your child at home:</vt:lpstr>
      <vt:lpstr>Gentle reminders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Reception  Basic Skills Information  Evening</dc:title>
  <dc:creator>Suzanne Mathews</dc:creator>
  <cp:lastModifiedBy>Annie Vincent</cp:lastModifiedBy>
  <cp:revision>15</cp:revision>
  <cp:lastPrinted>2022-10-05T15:12:00Z</cp:lastPrinted>
  <dcterms:created xsi:type="dcterms:W3CDTF">2016-04-14T11:23:03Z</dcterms:created>
  <dcterms:modified xsi:type="dcterms:W3CDTF">2025-11-20T16:53:57Z</dcterms:modified>
</cp:coreProperties>
</file>